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0" r:id="rId3"/>
    <p:sldId id="259" r:id="rId4"/>
    <p:sldId id="263" r:id="rId5"/>
    <p:sldId id="262" r:id="rId6"/>
    <p:sldId id="295" r:id="rId7"/>
    <p:sldId id="264" r:id="rId8"/>
    <p:sldId id="275" r:id="rId9"/>
    <p:sldId id="265" r:id="rId10"/>
    <p:sldId id="266" r:id="rId11"/>
    <p:sldId id="267" r:id="rId12"/>
    <p:sldId id="268" r:id="rId13"/>
    <p:sldId id="269" r:id="rId14"/>
    <p:sldId id="270" r:id="rId15"/>
    <p:sldId id="272" r:id="rId16"/>
    <p:sldId id="273" r:id="rId17"/>
    <p:sldId id="274" r:id="rId18"/>
    <p:sldId id="276" r:id="rId19"/>
    <p:sldId id="280" r:id="rId20"/>
    <p:sldId id="277" r:id="rId21"/>
    <p:sldId id="279" r:id="rId22"/>
    <p:sldId id="281" r:id="rId23"/>
    <p:sldId id="282" r:id="rId24"/>
    <p:sldId id="283" r:id="rId25"/>
    <p:sldId id="284" r:id="rId26"/>
    <p:sldId id="285" r:id="rId27"/>
    <p:sldId id="286" r:id="rId28"/>
    <p:sldId id="287" r:id="rId29"/>
    <p:sldId id="288" r:id="rId30"/>
    <p:sldId id="289" r:id="rId31"/>
    <p:sldId id="291" r:id="rId32"/>
    <p:sldId id="290" r:id="rId33"/>
    <p:sldId id="292" r:id="rId34"/>
    <p:sldId id="293" r:id="rId35"/>
    <p:sldId id="294" r:id="rId36"/>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94660"/>
  </p:normalViewPr>
  <p:slideViewPr>
    <p:cSldViewPr>
      <p:cViewPr varScale="1">
        <p:scale>
          <a:sx n="67" d="100"/>
          <a:sy n="67" d="100"/>
        </p:scale>
        <p:origin x="96"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 Zee, Joseph L (KYTC)" userId="00909140-e36d-42f3-bf2d-7ce936d3aad3" providerId="ADAL" clId="{8871BB0F-7B19-4072-BB87-80B00D5C4D24}"/>
    <pc:docChg chg="undo custSel addSld delSld modSld sldOrd">
      <pc:chgData name="Van Zee, Joseph L (KYTC)" userId="00909140-e36d-42f3-bf2d-7ce936d3aad3" providerId="ADAL" clId="{8871BB0F-7B19-4072-BB87-80B00D5C4D24}" dt="2026-09-02T13:46:14.581" v="2819" actId="26606"/>
      <pc:docMkLst>
        <pc:docMk/>
      </pc:docMkLst>
      <pc:sldChg chg="modSp mod">
        <pc:chgData name="Van Zee, Joseph L (KYTC)" userId="00909140-e36d-42f3-bf2d-7ce936d3aad3" providerId="ADAL" clId="{8871BB0F-7B19-4072-BB87-80B00D5C4D24}" dt="2026-08-31T16:02:42.289" v="2569" actId="20577"/>
        <pc:sldMkLst>
          <pc:docMk/>
          <pc:sldMk cId="0" sldId="259"/>
        </pc:sldMkLst>
        <pc:spChg chg="mod">
          <ac:chgData name="Van Zee, Joseph L (KYTC)" userId="00909140-e36d-42f3-bf2d-7ce936d3aad3" providerId="ADAL" clId="{8871BB0F-7B19-4072-BB87-80B00D5C4D24}" dt="2026-08-31T16:02:42.289" v="2569" actId="20577"/>
          <ac:spMkLst>
            <pc:docMk/>
            <pc:sldMk cId="0" sldId="259"/>
            <ac:spMk id="3" creationId="{0640904E-66CA-B284-0EE2-82E438446059}"/>
          </ac:spMkLst>
        </pc:spChg>
      </pc:sldChg>
      <pc:sldChg chg="modSp mod">
        <pc:chgData name="Van Zee, Joseph L (KYTC)" userId="00909140-e36d-42f3-bf2d-7ce936d3aad3" providerId="ADAL" clId="{8871BB0F-7B19-4072-BB87-80B00D5C4D24}" dt="2026-08-31T16:09:35.893" v="2812" actId="20577"/>
        <pc:sldMkLst>
          <pc:docMk/>
          <pc:sldMk cId="0" sldId="261"/>
        </pc:sldMkLst>
        <pc:spChg chg="mod">
          <ac:chgData name="Van Zee, Joseph L (KYTC)" userId="00909140-e36d-42f3-bf2d-7ce936d3aad3" providerId="ADAL" clId="{8871BB0F-7B19-4072-BB87-80B00D5C4D24}" dt="2026-08-31T16:09:35.893" v="2812" actId="20577"/>
          <ac:spMkLst>
            <pc:docMk/>
            <pc:sldMk cId="0" sldId="261"/>
            <ac:spMk id="3" creationId="{6B8663B8-D7AC-1F40-152F-6DA5E4823B04}"/>
          </ac:spMkLst>
        </pc:spChg>
      </pc:sldChg>
      <pc:sldChg chg="addSp delSp modSp mod">
        <pc:chgData name="Van Zee, Joseph L (KYTC)" userId="00909140-e36d-42f3-bf2d-7ce936d3aad3" providerId="ADAL" clId="{8871BB0F-7B19-4072-BB87-80B00D5C4D24}" dt="2026-08-31T14:03:58.459" v="437" actId="1076"/>
        <pc:sldMkLst>
          <pc:docMk/>
          <pc:sldMk cId="2065475874" sldId="262"/>
        </pc:sldMkLst>
        <pc:spChg chg="add mod">
          <ac:chgData name="Van Zee, Joseph L (KYTC)" userId="00909140-e36d-42f3-bf2d-7ce936d3aad3" providerId="ADAL" clId="{8871BB0F-7B19-4072-BB87-80B00D5C4D24}" dt="2026-08-31T14:03:54.936" v="436" actId="1076"/>
          <ac:spMkLst>
            <pc:docMk/>
            <pc:sldMk cId="2065475874" sldId="262"/>
            <ac:spMk id="2" creationId="{14CFE43C-9943-5C92-89BB-E2475D56FABC}"/>
          </ac:spMkLst>
        </pc:spChg>
        <pc:picChg chg="add mod">
          <ac:chgData name="Van Zee, Joseph L (KYTC)" userId="00909140-e36d-42f3-bf2d-7ce936d3aad3" providerId="ADAL" clId="{8871BB0F-7B19-4072-BB87-80B00D5C4D24}" dt="2026-08-31T14:03:58.459" v="437" actId="1076"/>
          <ac:picMkLst>
            <pc:docMk/>
            <pc:sldMk cId="2065475874" sldId="262"/>
            <ac:picMk id="5" creationId="{320C39A8-1E05-30B2-E87C-40C5967157E0}"/>
          </ac:picMkLst>
        </pc:picChg>
      </pc:sldChg>
      <pc:sldChg chg="addSp delSp modSp add mod ord">
        <pc:chgData name="Van Zee, Joseph L (KYTC)" userId="00909140-e36d-42f3-bf2d-7ce936d3aad3" providerId="ADAL" clId="{8871BB0F-7B19-4072-BB87-80B00D5C4D24}" dt="2026-08-31T15:15:33.054" v="482" actId="1076"/>
        <pc:sldMkLst>
          <pc:docMk/>
          <pc:sldMk cId="3690276750" sldId="263"/>
        </pc:sldMkLst>
        <pc:spChg chg="mod">
          <ac:chgData name="Van Zee, Joseph L (KYTC)" userId="00909140-e36d-42f3-bf2d-7ce936d3aad3" providerId="ADAL" clId="{8871BB0F-7B19-4072-BB87-80B00D5C4D24}" dt="2026-08-31T15:15:33.054" v="482" actId="1076"/>
          <ac:spMkLst>
            <pc:docMk/>
            <pc:sldMk cId="3690276750" sldId="263"/>
            <ac:spMk id="2" creationId="{11964B07-F445-6FF0-6C5E-79199128331A}"/>
          </ac:spMkLst>
        </pc:spChg>
        <pc:spChg chg="mod">
          <ac:chgData name="Van Zee, Joseph L (KYTC)" userId="00909140-e36d-42f3-bf2d-7ce936d3aad3" providerId="ADAL" clId="{8871BB0F-7B19-4072-BB87-80B00D5C4D24}" dt="2026-08-31T14:02:38.333" v="428" actId="20577"/>
          <ac:spMkLst>
            <pc:docMk/>
            <pc:sldMk cId="3690276750" sldId="263"/>
            <ac:spMk id="3" creationId="{289A3BAC-5577-8CCF-5744-8F94647E21FA}"/>
          </ac:spMkLst>
        </pc:spChg>
      </pc:sldChg>
      <pc:sldChg chg="addSp delSp modSp add mod">
        <pc:chgData name="Van Zee, Joseph L (KYTC)" userId="00909140-e36d-42f3-bf2d-7ce936d3aad3" providerId="ADAL" clId="{8871BB0F-7B19-4072-BB87-80B00D5C4D24}" dt="2026-08-31T14:04:51.470" v="443" actId="1076"/>
        <pc:sldMkLst>
          <pc:docMk/>
          <pc:sldMk cId="686318752" sldId="264"/>
        </pc:sldMkLst>
        <pc:picChg chg="add mod">
          <ac:chgData name="Van Zee, Joseph L (KYTC)" userId="00909140-e36d-42f3-bf2d-7ce936d3aad3" providerId="ADAL" clId="{8871BB0F-7B19-4072-BB87-80B00D5C4D24}" dt="2026-08-31T14:04:51.470" v="443" actId="1076"/>
          <ac:picMkLst>
            <pc:docMk/>
            <pc:sldMk cId="686318752" sldId="264"/>
            <ac:picMk id="4" creationId="{689F781D-D924-7B66-5B0B-9D0801713DE9}"/>
          </ac:picMkLst>
        </pc:picChg>
      </pc:sldChg>
      <pc:sldChg chg="addSp delSp modSp add mod">
        <pc:chgData name="Van Zee, Joseph L (KYTC)" userId="00909140-e36d-42f3-bf2d-7ce936d3aad3" providerId="ADAL" clId="{8871BB0F-7B19-4072-BB87-80B00D5C4D24}" dt="2026-08-31T15:19:56.874" v="888" actId="255"/>
        <pc:sldMkLst>
          <pc:docMk/>
          <pc:sldMk cId="3903145704" sldId="265"/>
        </pc:sldMkLst>
        <pc:spChg chg="mod">
          <ac:chgData name="Van Zee, Joseph L (KYTC)" userId="00909140-e36d-42f3-bf2d-7ce936d3aad3" providerId="ADAL" clId="{8871BB0F-7B19-4072-BB87-80B00D5C4D24}" dt="2026-08-31T15:14:36.670" v="474" actId="20577"/>
          <ac:spMkLst>
            <pc:docMk/>
            <pc:sldMk cId="3903145704" sldId="265"/>
            <ac:spMk id="2" creationId="{0AA42773-05CD-AF3A-F6B2-58930324D117}"/>
          </ac:spMkLst>
        </pc:spChg>
        <pc:spChg chg="add mod">
          <ac:chgData name="Van Zee, Joseph L (KYTC)" userId="00909140-e36d-42f3-bf2d-7ce936d3aad3" providerId="ADAL" clId="{8871BB0F-7B19-4072-BB87-80B00D5C4D24}" dt="2026-08-31T15:19:56.874" v="888" actId="255"/>
          <ac:spMkLst>
            <pc:docMk/>
            <pc:sldMk cId="3903145704" sldId="265"/>
            <ac:spMk id="8" creationId="{1AB999B3-F06E-DDB6-8FE9-C0343DAF6909}"/>
          </ac:spMkLst>
        </pc:spChg>
      </pc:sldChg>
      <pc:sldChg chg="addSp delSp modSp add mod">
        <pc:chgData name="Van Zee, Joseph L (KYTC)" userId="00909140-e36d-42f3-bf2d-7ce936d3aad3" providerId="ADAL" clId="{8871BB0F-7B19-4072-BB87-80B00D5C4D24}" dt="2026-08-31T15:20:43.505" v="894" actId="14100"/>
        <pc:sldMkLst>
          <pc:docMk/>
          <pc:sldMk cId="777185942" sldId="266"/>
        </pc:sldMkLst>
        <pc:picChg chg="add mod">
          <ac:chgData name="Van Zee, Joseph L (KYTC)" userId="00909140-e36d-42f3-bf2d-7ce936d3aad3" providerId="ADAL" clId="{8871BB0F-7B19-4072-BB87-80B00D5C4D24}" dt="2026-08-31T15:20:43.505" v="894" actId="14100"/>
          <ac:picMkLst>
            <pc:docMk/>
            <pc:sldMk cId="777185942" sldId="266"/>
            <ac:picMk id="4" creationId="{F05D3343-7F72-9DC2-D532-599C86CD7614}"/>
          </ac:picMkLst>
        </pc:picChg>
      </pc:sldChg>
      <pc:sldChg chg="addSp delSp modSp add mod">
        <pc:chgData name="Van Zee, Joseph L (KYTC)" userId="00909140-e36d-42f3-bf2d-7ce936d3aad3" providerId="ADAL" clId="{8871BB0F-7B19-4072-BB87-80B00D5C4D24}" dt="2026-08-31T15:21:13.367" v="898" actId="14100"/>
        <pc:sldMkLst>
          <pc:docMk/>
          <pc:sldMk cId="2228750734" sldId="267"/>
        </pc:sldMkLst>
        <pc:picChg chg="add mod">
          <ac:chgData name="Van Zee, Joseph L (KYTC)" userId="00909140-e36d-42f3-bf2d-7ce936d3aad3" providerId="ADAL" clId="{8871BB0F-7B19-4072-BB87-80B00D5C4D24}" dt="2026-08-31T15:21:13.367" v="898" actId="14100"/>
          <ac:picMkLst>
            <pc:docMk/>
            <pc:sldMk cId="2228750734" sldId="267"/>
            <ac:picMk id="5" creationId="{55CAA2D6-7FE0-5A4C-4C54-1AB70A6C42B8}"/>
          </ac:picMkLst>
        </pc:picChg>
      </pc:sldChg>
      <pc:sldChg chg="addSp delSp modSp add mod">
        <pc:chgData name="Van Zee, Joseph L (KYTC)" userId="00909140-e36d-42f3-bf2d-7ce936d3aad3" providerId="ADAL" clId="{8871BB0F-7B19-4072-BB87-80B00D5C4D24}" dt="2026-08-31T15:21:49.571" v="903" actId="1076"/>
        <pc:sldMkLst>
          <pc:docMk/>
          <pc:sldMk cId="2797471879" sldId="268"/>
        </pc:sldMkLst>
        <pc:picChg chg="add mod">
          <ac:chgData name="Van Zee, Joseph L (KYTC)" userId="00909140-e36d-42f3-bf2d-7ce936d3aad3" providerId="ADAL" clId="{8871BB0F-7B19-4072-BB87-80B00D5C4D24}" dt="2026-08-31T15:21:49.571" v="903" actId="1076"/>
          <ac:picMkLst>
            <pc:docMk/>
            <pc:sldMk cId="2797471879" sldId="268"/>
            <ac:picMk id="4" creationId="{61E05372-0096-9AFE-2894-ED3C1271D1F7}"/>
          </ac:picMkLst>
        </pc:picChg>
      </pc:sldChg>
      <pc:sldChg chg="addSp delSp modSp add mod">
        <pc:chgData name="Van Zee, Joseph L (KYTC)" userId="00909140-e36d-42f3-bf2d-7ce936d3aad3" providerId="ADAL" clId="{8871BB0F-7B19-4072-BB87-80B00D5C4D24}" dt="2026-08-31T15:22:18.371" v="907" actId="14100"/>
        <pc:sldMkLst>
          <pc:docMk/>
          <pc:sldMk cId="1881310018" sldId="269"/>
        </pc:sldMkLst>
        <pc:picChg chg="add mod">
          <ac:chgData name="Van Zee, Joseph L (KYTC)" userId="00909140-e36d-42f3-bf2d-7ce936d3aad3" providerId="ADAL" clId="{8871BB0F-7B19-4072-BB87-80B00D5C4D24}" dt="2026-08-31T15:22:18.371" v="907" actId="14100"/>
          <ac:picMkLst>
            <pc:docMk/>
            <pc:sldMk cId="1881310018" sldId="269"/>
            <ac:picMk id="5" creationId="{42F0FCC9-8D3F-0620-BFF2-9DEFB6C7DA2D}"/>
          </ac:picMkLst>
        </pc:picChg>
      </pc:sldChg>
      <pc:sldChg chg="addSp delSp modSp add mod">
        <pc:chgData name="Van Zee, Joseph L (KYTC)" userId="00909140-e36d-42f3-bf2d-7ce936d3aad3" providerId="ADAL" clId="{8871BB0F-7B19-4072-BB87-80B00D5C4D24}" dt="2026-08-31T15:23:25.395" v="911" actId="14100"/>
        <pc:sldMkLst>
          <pc:docMk/>
          <pc:sldMk cId="694293590" sldId="270"/>
        </pc:sldMkLst>
        <pc:picChg chg="add mod">
          <ac:chgData name="Van Zee, Joseph L (KYTC)" userId="00909140-e36d-42f3-bf2d-7ce936d3aad3" providerId="ADAL" clId="{8871BB0F-7B19-4072-BB87-80B00D5C4D24}" dt="2026-08-31T15:23:25.395" v="911" actId="14100"/>
          <ac:picMkLst>
            <pc:docMk/>
            <pc:sldMk cId="694293590" sldId="270"/>
            <ac:picMk id="4" creationId="{F6BF5F1C-5CC8-CD80-E4A5-1C84871DF106}"/>
          </ac:picMkLst>
        </pc:picChg>
      </pc:sldChg>
      <pc:sldChg chg="add">
        <pc:chgData name="Van Zee, Joseph L (KYTC)" userId="00909140-e36d-42f3-bf2d-7ce936d3aad3" providerId="ADAL" clId="{8871BB0F-7B19-4072-BB87-80B00D5C4D24}" dt="2026-08-31T15:25:16.175" v="916" actId="2890"/>
        <pc:sldMkLst>
          <pc:docMk/>
          <pc:sldMk cId="1544993162" sldId="272"/>
        </pc:sldMkLst>
      </pc:sldChg>
      <pc:sldChg chg="addSp delSp modSp add mod">
        <pc:chgData name="Van Zee, Joseph L (KYTC)" userId="00909140-e36d-42f3-bf2d-7ce936d3aad3" providerId="ADAL" clId="{8871BB0F-7B19-4072-BB87-80B00D5C4D24}" dt="2026-08-31T15:27:30.162" v="921" actId="1076"/>
        <pc:sldMkLst>
          <pc:docMk/>
          <pc:sldMk cId="1573627160" sldId="273"/>
        </pc:sldMkLst>
        <pc:picChg chg="add mod">
          <ac:chgData name="Van Zee, Joseph L (KYTC)" userId="00909140-e36d-42f3-bf2d-7ce936d3aad3" providerId="ADAL" clId="{8871BB0F-7B19-4072-BB87-80B00D5C4D24}" dt="2026-08-31T15:27:30.162" v="921" actId="1076"/>
          <ac:picMkLst>
            <pc:docMk/>
            <pc:sldMk cId="1573627160" sldId="273"/>
            <ac:picMk id="4" creationId="{7A1FB5FF-3AAD-85A7-FD17-3ECBB1DA5255}"/>
          </ac:picMkLst>
        </pc:picChg>
      </pc:sldChg>
      <pc:sldChg chg="addSp delSp modSp add mod">
        <pc:chgData name="Van Zee, Joseph L (KYTC)" userId="00909140-e36d-42f3-bf2d-7ce936d3aad3" providerId="ADAL" clId="{8871BB0F-7B19-4072-BB87-80B00D5C4D24}" dt="2026-08-31T15:28:12.053" v="926" actId="1076"/>
        <pc:sldMkLst>
          <pc:docMk/>
          <pc:sldMk cId="4263723793" sldId="274"/>
        </pc:sldMkLst>
        <pc:picChg chg="add mod">
          <ac:chgData name="Van Zee, Joseph L (KYTC)" userId="00909140-e36d-42f3-bf2d-7ce936d3aad3" providerId="ADAL" clId="{8871BB0F-7B19-4072-BB87-80B00D5C4D24}" dt="2026-08-31T15:28:12.053" v="926" actId="1076"/>
          <ac:picMkLst>
            <pc:docMk/>
            <pc:sldMk cId="4263723793" sldId="274"/>
            <ac:picMk id="5" creationId="{E7E7B03C-4119-37F6-BEBE-6CD87E238ECB}"/>
          </ac:picMkLst>
        </pc:picChg>
      </pc:sldChg>
      <pc:sldChg chg="addSp delSp modSp add mod">
        <pc:chgData name="Van Zee, Joseph L (KYTC)" userId="00909140-e36d-42f3-bf2d-7ce936d3aad3" providerId="ADAL" clId="{8871BB0F-7B19-4072-BB87-80B00D5C4D24}" dt="2026-08-31T15:29:10.597" v="931" actId="1076"/>
        <pc:sldMkLst>
          <pc:docMk/>
          <pc:sldMk cId="591315345" sldId="275"/>
        </pc:sldMkLst>
        <pc:picChg chg="add mod">
          <ac:chgData name="Van Zee, Joseph L (KYTC)" userId="00909140-e36d-42f3-bf2d-7ce936d3aad3" providerId="ADAL" clId="{8871BB0F-7B19-4072-BB87-80B00D5C4D24}" dt="2026-08-31T15:29:10.597" v="931" actId="1076"/>
          <ac:picMkLst>
            <pc:docMk/>
            <pc:sldMk cId="591315345" sldId="275"/>
            <ac:picMk id="5" creationId="{88159C12-315A-00EE-A265-B6EC69895B99}"/>
          </ac:picMkLst>
        </pc:picChg>
      </pc:sldChg>
      <pc:sldChg chg="addSp delSp modSp add mod">
        <pc:chgData name="Van Zee, Joseph L (KYTC)" userId="00909140-e36d-42f3-bf2d-7ce936d3aad3" providerId="ADAL" clId="{8871BB0F-7B19-4072-BB87-80B00D5C4D24}" dt="2026-08-31T15:41:58.427" v="1116" actId="255"/>
        <pc:sldMkLst>
          <pc:docMk/>
          <pc:sldMk cId="2539385586" sldId="276"/>
        </pc:sldMkLst>
        <pc:spChg chg="mod">
          <ac:chgData name="Van Zee, Joseph L (KYTC)" userId="00909140-e36d-42f3-bf2d-7ce936d3aad3" providerId="ADAL" clId="{8871BB0F-7B19-4072-BB87-80B00D5C4D24}" dt="2026-08-31T15:30:00.171" v="964" actId="1076"/>
          <ac:spMkLst>
            <pc:docMk/>
            <pc:sldMk cId="2539385586" sldId="276"/>
            <ac:spMk id="2" creationId="{C14637E7-7A19-785D-4370-381EEBF19BAB}"/>
          </ac:spMkLst>
        </pc:spChg>
        <pc:spChg chg="add mod">
          <ac:chgData name="Van Zee, Joseph L (KYTC)" userId="00909140-e36d-42f3-bf2d-7ce936d3aad3" providerId="ADAL" clId="{8871BB0F-7B19-4072-BB87-80B00D5C4D24}" dt="2026-08-31T15:41:58.427" v="1116" actId="255"/>
          <ac:spMkLst>
            <pc:docMk/>
            <pc:sldMk cId="2539385586" sldId="276"/>
            <ac:spMk id="6" creationId="{3266E7CE-F31D-FE13-0B84-01A6ACC9A8F1}"/>
          </ac:spMkLst>
        </pc:spChg>
      </pc:sldChg>
      <pc:sldChg chg="addSp delSp modSp add mod">
        <pc:chgData name="Van Zee, Joseph L (KYTC)" userId="00909140-e36d-42f3-bf2d-7ce936d3aad3" providerId="ADAL" clId="{8871BB0F-7B19-4072-BB87-80B00D5C4D24}" dt="2026-08-31T15:34:42.677" v="970" actId="1076"/>
        <pc:sldMkLst>
          <pc:docMk/>
          <pc:sldMk cId="1725433349" sldId="277"/>
        </pc:sldMkLst>
        <pc:picChg chg="add mod">
          <ac:chgData name="Van Zee, Joseph L (KYTC)" userId="00909140-e36d-42f3-bf2d-7ce936d3aad3" providerId="ADAL" clId="{8871BB0F-7B19-4072-BB87-80B00D5C4D24}" dt="2026-08-31T15:34:42.677" v="970" actId="1076"/>
          <ac:picMkLst>
            <pc:docMk/>
            <pc:sldMk cId="1725433349" sldId="277"/>
            <ac:picMk id="5" creationId="{7B5ACD38-56E5-F32B-B96F-5B8B37E696EE}"/>
          </ac:picMkLst>
        </pc:picChg>
      </pc:sldChg>
      <pc:sldChg chg="addSp delSp modSp add mod">
        <pc:chgData name="Van Zee, Joseph L (KYTC)" userId="00909140-e36d-42f3-bf2d-7ce936d3aad3" providerId="ADAL" clId="{8871BB0F-7B19-4072-BB87-80B00D5C4D24}" dt="2026-08-31T15:39:53.223" v="978" actId="1076"/>
        <pc:sldMkLst>
          <pc:docMk/>
          <pc:sldMk cId="1803445233" sldId="279"/>
        </pc:sldMkLst>
        <pc:picChg chg="add mod">
          <ac:chgData name="Van Zee, Joseph L (KYTC)" userId="00909140-e36d-42f3-bf2d-7ce936d3aad3" providerId="ADAL" clId="{8871BB0F-7B19-4072-BB87-80B00D5C4D24}" dt="2026-08-31T15:39:53.223" v="978" actId="1076"/>
          <ac:picMkLst>
            <pc:docMk/>
            <pc:sldMk cId="1803445233" sldId="279"/>
            <ac:picMk id="4" creationId="{0815291D-76B2-8925-0F0B-D472BB366BBE}"/>
          </ac:picMkLst>
        </pc:picChg>
      </pc:sldChg>
      <pc:sldChg chg="add">
        <pc:chgData name="Van Zee, Joseph L (KYTC)" userId="00909140-e36d-42f3-bf2d-7ce936d3aad3" providerId="ADAL" clId="{8871BB0F-7B19-4072-BB87-80B00D5C4D24}" dt="2026-08-31T15:41:00.946" v="980" actId="2890"/>
        <pc:sldMkLst>
          <pc:docMk/>
          <pc:sldMk cId="3548552923" sldId="280"/>
        </pc:sldMkLst>
      </pc:sldChg>
      <pc:sldChg chg="addSp delSp modSp add mod">
        <pc:chgData name="Van Zee, Joseph L (KYTC)" userId="00909140-e36d-42f3-bf2d-7ce936d3aad3" providerId="ADAL" clId="{8871BB0F-7B19-4072-BB87-80B00D5C4D24}" dt="2026-08-31T15:50:02.370" v="1712" actId="20577"/>
        <pc:sldMkLst>
          <pc:docMk/>
          <pc:sldMk cId="3099235137" sldId="281"/>
        </pc:sldMkLst>
        <pc:spChg chg="add mod">
          <ac:chgData name="Van Zee, Joseph L (KYTC)" userId="00909140-e36d-42f3-bf2d-7ce936d3aad3" providerId="ADAL" clId="{8871BB0F-7B19-4072-BB87-80B00D5C4D24}" dt="2026-08-31T15:50:02.370" v="1712" actId="20577"/>
          <ac:spMkLst>
            <pc:docMk/>
            <pc:sldMk cId="3099235137" sldId="281"/>
            <ac:spMk id="3" creationId="{DE646C69-53FA-3817-C529-3A1CA1C1D198}"/>
          </ac:spMkLst>
        </pc:spChg>
      </pc:sldChg>
      <pc:sldChg chg="modSp add mod">
        <pc:chgData name="Van Zee, Joseph L (KYTC)" userId="00909140-e36d-42f3-bf2d-7ce936d3aad3" providerId="ADAL" clId="{8871BB0F-7B19-4072-BB87-80B00D5C4D24}" dt="2026-08-31T15:57:54.262" v="1978" actId="20577"/>
        <pc:sldMkLst>
          <pc:docMk/>
          <pc:sldMk cId="3190497381" sldId="282"/>
        </pc:sldMkLst>
        <pc:spChg chg="mod">
          <ac:chgData name="Van Zee, Joseph L (KYTC)" userId="00909140-e36d-42f3-bf2d-7ce936d3aad3" providerId="ADAL" clId="{8871BB0F-7B19-4072-BB87-80B00D5C4D24}" dt="2026-08-31T15:51:19.350" v="1717" actId="1076"/>
          <ac:spMkLst>
            <pc:docMk/>
            <pc:sldMk cId="3190497381" sldId="282"/>
            <ac:spMk id="2" creationId="{EB4A5A80-F3F9-4BFA-33C6-E45E5EBE7282}"/>
          </ac:spMkLst>
        </pc:spChg>
        <pc:spChg chg="mod">
          <ac:chgData name="Van Zee, Joseph L (KYTC)" userId="00909140-e36d-42f3-bf2d-7ce936d3aad3" providerId="ADAL" clId="{8871BB0F-7B19-4072-BB87-80B00D5C4D24}" dt="2026-08-31T15:57:54.262" v="1978" actId="20577"/>
          <ac:spMkLst>
            <pc:docMk/>
            <pc:sldMk cId="3190497381" sldId="282"/>
            <ac:spMk id="3" creationId="{336F4E8E-62E3-600C-134D-516083D65C11}"/>
          </ac:spMkLst>
        </pc:spChg>
      </pc:sldChg>
      <pc:sldChg chg="addSp delSp modSp add mod">
        <pc:chgData name="Van Zee, Joseph L (KYTC)" userId="00909140-e36d-42f3-bf2d-7ce936d3aad3" providerId="ADAL" clId="{8871BB0F-7B19-4072-BB87-80B00D5C4D24}" dt="2026-08-31T15:53:38.173" v="1921" actId="1076"/>
        <pc:sldMkLst>
          <pc:docMk/>
          <pc:sldMk cId="3862639714" sldId="283"/>
        </pc:sldMkLst>
        <pc:picChg chg="add mod">
          <ac:chgData name="Van Zee, Joseph L (KYTC)" userId="00909140-e36d-42f3-bf2d-7ce936d3aad3" providerId="ADAL" clId="{8871BB0F-7B19-4072-BB87-80B00D5C4D24}" dt="2026-08-31T15:53:38.173" v="1921" actId="1076"/>
          <ac:picMkLst>
            <pc:docMk/>
            <pc:sldMk cId="3862639714" sldId="283"/>
            <ac:picMk id="5" creationId="{5A4F521B-F617-46C8-F253-FBFD5EE071D8}"/>
          </ac:picMkLst>
        </pc:picChg>
      </pc:sldChg>
      <pc:sldChg chg="addSp delSp modSp add mod">
        <pc:chgData name="Van Zee, Joseph L (KYTC)" userId="00909140-e36d-42f3-bf2d-7ce936d3aad3" providerId="ADAL" clId="{8871BB0F-7B19-4072-BB87-80B00D5C4D24}" dt="2026-08-31T15:54:11.369" v="1926" actId="14100"/>
        <pc:sldMkLst>
          <pc:docMk/>
          <pc:sldMk cId="71432247" sldId="284"/>
        </pc:sldMkLst>
        <pc:picChg chg="add mod">
          <ac:chgData name="Van Zee, Joseph L (KYTC)" userId="00909140-e36d-42f3-bf2d-7ce936d3aad3" providerId="ADAL" clId="{8871BB0F-7B19-4072-BB87-80B00D5C4D24}" dt="2026-08-31T15:54:11.369" v="1926" actId="14100"/>
          <ac:picMkLst>
            <pc:docMk/>
            <pc:sldMk cId="71432247" sldId="284"/>
            <ac:picMk id="4" creationId="{EC25D6A7-1AC1-6A7F-A3AB-EF47D05F7424}"/>
          </ac:picMkLst>
        </pc:picChg>
      </pc:sldChg>
      <pc:sldChg chg="addSp delSp modSp add mod">
        <pc:chgData name="Van Zee, Joseph L (KYTC)" userId="00909140-e36d-42f3-bf2d-7ce936d3aad3" providerId="ADAL" clId="{8871BB0F-7B19-4072-BB87-80B00D5C4D24}" dt="2026-08-31T15:55:48.559" v="1931" actId="1076"/>
        <pc:sldMkLst>
          <pc:docMk/>
          <pc:sldMk cId="3107116251" sldId="285"/>
        </pc:sldMkLst>
        <pc:picChg chg="add mod">
          <ac:chgData name="Van Zee, Joseph L (KYTC)" userId="00909140-e36d-42f3-bf2d-7ce936d3aad3" providerId="ADAL" clId="{8871BB0F-7B19-4072-BB87-80B00D5C4D24}" dt="2026-08-31T15:55:48.559" v="1931" actId="1076"/>
          <ac:picMkLst>
            <pc:docMk/>
            <pc:sldMk cId="3107116251" sldId="285"/>
            <ac:picMk id="5" creationId="{06C4B303-4EDD-F546-3797-B817DCF82386}"/>
          </ac:picMkLst>
        </pc:picChg>
      </pc:sldChg>
      <pc:sldChg chg="addSp delSp modSp add mod">
        <pc:chgData name="Van Zee, Joseph L (KYTC)" userId="00909140-e36d-42f3-bf2d-7ce936d3aad3" providerId="ADAL" clId="{8871BB0F-7B19-4072-BB87-80B00D5C4D24}" dt="2026-08-31T15:56:16.623" v="1936" actId="1076"/>
        <pc:sldMkLst>
          <pc:docMk/>
          <pc:sldMk cId="2852715474" sldId="286"/>
        </pc:sldMkLst>
        <pc:picChg chg="add mod">
          <ac:chgData name="Van Zee, Joseph L (KYTC)" userId="00909140-e36d-42f3-bf2d-7ce936d3aad3" providerId="ADAL" clId="{8871BB0F-7B19-4072-BB87-80B00D5C4D24}" dt="2026-08-31T15:56:16.623" v="1936" actId="1076"/>
          <ac:picMkLst>
            <pc:docMk/>
            <pc:sldMk cId="2852715474" sldId="286"/>
            <ac:picMk id="4" creationId="{042FABA2-A632-34BA-8505-419581C12B7C}"/>
          </ac:picMkLst>
        </pc:picChg>
      </pc:sldChg>
      <pc:sldChg chg="addSp delSp modSp add mod">
        <pc:chgData name="Van Zee, Joseph L (KYTC)" userId="00909140-e36d-42f3-bf2d-7ce936d3aad3" providerId="ADAL" clId="{8871BB0F-7B19-4072-BB87-80B00D5C4D24}" dt="2026-08-31T16:01:19.234" v="2367" actId="5793"/>
        <pc:sldMkLst>
          <pc:docMk/>
          <pc:sldMk cId="2687037676" sldId="287"/>
        </pc:sldMkLst>
        <pc:spChg chg="mod">
          <ac:chgData name="Van Zee, Joseph L (KYTC)" userId="00909140-e36d-42f3-bf2d-7ce936d3aad3" providerId="ADAL" clId="{8871BB0F-7B19-4072-BB87-80B00D5C4D24}" dt="2026-08-31T15:58:54.692" v="1996" actId="1076"/>
          <ac:spMkLst>
            <pc:docMk/>
            <pc:sldMk cId="2687037676" sldId="287"/>
            <ac:spMk id="2" creationId="{860F244E-120F-3E4D-8564-ED5C980DA158}"/>
          </ac:spMkLst>
        </pc:spChg>
        <pc:spChg chg="add mod">
          <ac:chgData name="Van Zee, Joseph L (KYTC)" userId="00909140-e36d-42f3-bf2d-7ce936d3aad3" providerId="ADAL" clId="{8871BB0F-7B19-4072-BB87-80B00D5C4D24}" dt="2026-08-31T16:01:19.234" v="2367" actId="5793"/>
          <ac:spMkLst>
            <pc:docMk/>
            <pc:sldMk cId="2687037676" sldId="287"/>
            <ac:spMk id="5" creationId="{4FDB1B22-A24D-528C-F278-DBE77FC5E719}"/>
          </ac:spMkLst>
        </pc:spChg>
      </pc:sldChg>
      <pc:sldChg chg="modSp add mod">
        <pc:chgData name="Van Zee, Joseph L (KYTC)" userId="00909140-e36d-42f3-bf2d-7ce936d3aad3" providerId="ADAL" clId="{8871BB0F-7B19-4072-BB87-80B00D5C4D24}" dt="2026-08-31T16:02:24.955" v="2542" actId="20577"/>
        <pc:sldMkLst>
          <pc:docMk/>
          <pc:sldMk cId="1348445420" sldId="288"/>
        </pc:sldMkLst>
        <pc:spChg chg="mod">
          <ac:chgData name="Van Zee, Joseph L (KYTC)" userId="00909140-e36d-42f3-bf2d-7ce936d3aad3" providerId="ADAL" clId="{8871BB0F-7B19-4072-BB87-80B00D5C4D24}" dt="2026-08-31T16:01:36.607" v="2386" actId="20577"/>
          <ac:spMkLst>
            <pc:docMk/>
            <pc:sldMk cId="1348445420" sldId="288"/>
            <ac:spMk id="2" creationId="{865F48E3-2660-3C55-0AC1-C1CD3349EC79}"/>
          </ac:spMkLst>
        </pc:spChg>
        <pc:spChg chg="mod">
          <ac:chgData name="Van Zee, Joseph L (KYTC)" userId="00909140-e36d-42f3-bf2d-7ce936d3aad3" providerId="ADAL" clId="{8871BB0F-7B19-4072-BB87-80B00D5C4D24}" dt="2026-08-31T16:02:24.955" v="2542" actId="20577"/>
          <ac:spMkLst>
            <pc:docMk/>
            <pc:sldMk cId="1348445420" sldId="288"/>
            <ac:spMk id="5" creationId="{99E9A0B8-8186-468F-77A2-A2BD892A5258}"/>
          </ac:spMkLst>
        </pc:spChg>
      </pc:sldChg>
      <pc:sldChg chg="addSp delSp modSp add mod">
        <pc:chgData name="Van Zee, Joseph L (KYTC)" userId="00909140-e36d-42f3-bf2d-7ce936d3aad3" providerId="ADAL" clId="{8871BB0F-7B19-4072-BB87-80B00D5C4D24}" dt="2026-08-31T16:03:45.011" v="2574" actId="1076"/>
        <pc:sldMkLst>
          <pc:docMk/>
          <pc:sldMk cId="1556216519" sldId="289"/>
        </pc:sldMkLst>
        <pc:picChg chg="add mod">
          <ac:chgData name="Van Zee, Joseph L (KYTC)" userId="00909140-e36d-42f3-bf2d-7ce936d3aad3" providerId="ADAL" clId="{8871BB0F-7B19-4072-BB87-80B00D5C4D24}" dt="2026-08-31T16:03:45.011" v="2574" actId="1076"/>
          <ac:picMkLst>
            <pc:docMk/>
            <pc:sldMk cId="1556216519" sldId="289"/>
            <ac:picMk id="4" creationId="{5A403081-CFA8-F815-557E-D37A8DF4A71A}"/>
          </ac:picMkLst>
        </pc:picChg>
      </pc:sldChg>
      <pc:sldChg chg="addSp delSp modSp add mod">
        <pc:chgData name="Van Zee, Joseph L (KYTC)" userId="00909140-e36d-42f3-bf2d-7ce936d3aad3" providerId="ADAL" clId="{8871BB0F-7B19-4072-BB87-80B00D5C4D24}" dt="2026-08-31T16:05:14.543" v="2587" actId="1076"/>
        <pc:sldMkLst>
          <pc:docMk/>
          <pc:sldMk cId="2728821517" sldId="290"/>
        </pc:sldMkLst>
        <pc:picChg chg="add mod">
          <ac:chgData name="Van Zee, Joseph L (KYTC)" userId="00909140-e36d-42f3-bf2d-7ce936d3aad3" providerId="ADAL" clId="{8871BB0F-7B19-4072-BB87-80B00D5C4D24}" dt="2026-08-31T16:05:14.543" v="2587" actId="1076"/>
          <ac:picMkLst>
            <pc:docMk/>
            <pc:sldMk cId="2728821517" sldId="290"/>
            <ac:picMk id="5" creationId="{DF373A18-2597-184F-9CDE-1B6468C071E3}"/>
          </ac:picMkLst>
        </pc:picChg>
      </pc:sldChg>
      <pc:sldChg chg="addSp delSp modSp add mod ord">
        <pc:chgData name="Van Zee, Joseph L (KYTC)" userId="00909140-e36d-42f3-bf2d-7ce936d3aad3" providerId="ADAL" clId="{8871BB0F-7B19-4072-BB87-80B00D5C4D24}" dt="2026-08-31T16:04:45.912" v="2584"/>
        <pc:sldMkLst>
          <pc:docMk/>
          <pc:sldMk cId="282807291" sldId="291"/>
        </pc:sldMkLst>
        <pc:picChg chg="add mod">
          <ac:chgData name="Van Zee, Joseph L (KYTC)" userId="00909140-e36d-42f3-bf2d-7ce936d3aad3" providerId="ADAL" clId="{8871BB0F-7B19-4072-BB87-80B00D5C4D24}" dt="2026-08-31T16:04:18.623" v="2580" actId="1076"/>
          <ac:picMkLst>
            <pc:docMk/>
            <pc:sldMk cId="282807291" sldId="291"/>
            <ac:picMk id="5" creationId="{2962A951-F692-AAE5-18A2-D32F4774CBE1}"/>
          </ac:picMkLst>
        </pc:picChg>
        <pc:picChg chg="add mod">
          <ac:chgData name="Van Zee, Joseph L (KYTC)" userId="00909140-e36d-42f3-bf2d-7ce936d3aad3" providerId="ADAL" clId="{8871BB0F-7B19-4072-BB87-80B00D5C4D24}" dt="2026-08-31T16:04:38.700" v="2582" actId="1076"/>
          <ac:picMkLst>
            <pc:docMk/>
            <pc:sldMk cId="282807291" sldId="291"/>
            <ac:picMk id="7" creationId="{E89FD57C-B439-7028-5474-63C8650C75D5}"/>
          </ac:picMkLst>
        </pc:picChg>
      </pc:sldChg>
      <pc:sldChg chg="addSp delSp modSp add mod">
        <pc:chgData name="Van Zee, Joseph L (KYTC)" userId="00909140-e36d-42f3-bf2d-7ce936d3aad3" providerId="ADAL" clId="{8871BB0F-7B19-4072-BB87-80B00D5C4D24}" dt="2026-08-31T16:05:53.314" v="2593" actId="1076"/>
        <pc:sldMkLst>
          <pc:docMk/>
          <pc:sldMk cId="3047338623" sldId="292"/>
        </pc:sldMkLst>
        <pc:picChg chg="add mod">
          <ac:chgData name="Van Zee, Joseph L (KYTC)" userId="00909140-e36d-42f3-bf2d-7ce936d3aad3" providerId="ADAL" clId="{8871BB0F-7B19-4072-BB87-80B00D5C4D24}" dt="2026-08-31T16:05:53.314" v="2593" actId="1076"/>
          <ac:picMkLst>
            <pc:docMk/>
            <pc:sldMk cId="3047338623" sldId="292"/>
            <ac:picMk id="4" creationId="{4C80613B-5CBE-6136-CF40-15E16A0D9F2B}"/>
          </ac:picMkLst>
        </pc:picChg>
      </pc:sldChg>
      <pc:sldChg chg="addSp delSp modSp add mod">
        <pc:chgData name="Van Zee, Joseph L (KYTC)" userId="00909140-e36d-42f3-bf2d-7ce936d3aad3" providerId="ADAL" clId="{8871BB0F-7B19-4072-BB87-80B00D5C4D24}" dt="2026-08-31T16:07:13.758" v="2777" actId="255"/>
        <pc:sldMkLst>
          <pc:docMk/>
          <pc:sldMk cId="958670022" sldId="293"/>
        </pc:sldMkLst>
        <pc:spChg chg="mod">
          <ac:chgData name="Van Zee, Joseph L (KYTC)" userId="00909140-e36d-42f3-bf2d-7ce936d3aad3" providerId="ADAL" clId="{8871BB0F-7B19-4072-BB87-80B00D5C4D24}" dt="2026-08-31T16:06:19.981" v="2610" actId="20577"/>
          <ac:spMkLst>
            <pc:docMk/>
            <pc:sldMk cId="958670022" sldId="293"/>
            <ac:spMk id="2" creationId="{3A27DA2E-1727-9DFC-8B04-BEACBCF3C533}"/>
          </ac:spMkLst>
        </pc:spChg>
        <pc:spChg chg="add mod">
          <ac:chgData name="Van Zee, Joseph L (KYTC)" userId="00909140-e36d-42f3-bf2d-7ce936d3aad3" providerId="ADAL" clId="{8871BB0F-7B19-4072-BB87-80B00D5C4D24}" dt="2026-08-31T16:07:13.758" v="2777" actId="255"/>
          <ac:spMkLst>
            <pc:docMk/>
            <pc:sldMk cId="958670022" sldId="293"/>
            <ac:spMk id="3" creationId="{CDC070AD-87A0-C3E4-06CD-DBBBAB28A2CC}"/>
          </ac:spMkLst>
        </pc:spChg>
      </pc:sldChg>
      <pc:sldChg chg="delSp modSp add mod">
        <pc:chgData name="Van Zee, Joseph L (KYTC)" userId="00909140-e36d-42f3-bf2d-7ce936d3aad3" providerId="ADAL" clId="{8871BB0F-7B19-4072-BB87-80B00D5C4D24}" dt="2026-08-31T16:08:01.300" v="2806" actId="1076"/>
        <pc:sldMkLst>
          <pc:docMk/>
          <pc:sldMk cId="1689724413" sldId="294"/>
        </pc:sldMkLst>
        <pc:spChg chg="mod">
          <ac:chgData name="Van Zee, Joseph L (KYTC)" userId="00909140-e36d-42f3-bf2d-7ce936d3aad3" providerId="ADAL" clId="{8871BB0F-7B19-4072-BB87-80B00D5C4D24}" dt="2026-08-31T16:08:01.300" v="2806" actId="1076"/>
          <ac:spMkLst>
            <pc:docMk/>
            <pc:sldMk cId="1689724413" sldId="294"/>
            <ac:spMk id="2" creationId="{2E06C125-E746-E063-547F-8AD6D6CA4912}"/>
          </ac:spMkLst>
        </pc:spChg>
      </pc:sldChg>
      <pc:sldChg chg="addSp delSp modSp add mod setBg setFolMasterObjs">
        <pc:chgData name="Van Zee, Joseph L (KYTC)" userId="00909140-e36d-42f3-bf2d-7ce936d3aad3" providerId="ADAL" clId="{8871BB0F-7B19-4072-BB87-80B00D5C4D24}" dt="2026-09-02T13:46:14.581" v="2819" actId="26606"/>
        <pc:sldMkLst>
          <pc:docMk/>
          <pc:sldMk cId="3402320222" sldId="295"/>
        </pc:sldMkLst>
        <pc:spChg chg="mod ord">
          <ac:chgData name="Van Zee, Joseph L (KYTC)" userId="00909140-e36d-42f3-bf2d-7ce936d3aad3" providerId="ADAL" clId="{8871BB0F-7B19-4072-BB87-80B00D5C4D24}" dt="2026-09-02T13:46:14.581" v="2819" actId="26606"/>
          <ac:spMkLst>
            <pc:docMk/>
            <pc:sldMk cId="3402320222" sldId="295"/>
            <ac:spMk id="2" creationId="{04D0C8ED-914F-F6D5-D6B0-DAEE667FE6E8}"/>
          </ac:spMkLst>
        </pc:spChg>
        <pc:spChg chg="add del">
          <ac:chgData name="Van Zee, Joseph L (KYTC)" userId="00909140-e36d-42f3-bf2d-7ce936d3aad3" providerId="ADAL" clId="{8871BB0F-7B19-4072-BB87-80B00D5C4D24}" dt="2026-09-02T13:46:14.581" v="2819" actId="26606"/>
          <ac:spMkLst>
            <pc:docMk/>
            <pc:sldMk cId="3402320222" sldId="295"/>
            <ac:spMk id="6153" creationId="{72018E1B-E0B9-4440-AFF3-4112E50A2763}"/>
          </ac:spMkLst>
        </pc:spChg>
        <pc:picChg chg="add mod">
          <ac:chgData name="Van Zee, Joseph L (KYTC)" userId="00909140-e36d-42f3-bf2d-7ce936d3aad3" providerId="ADAL" clId="{8871BB0F-7B19-4072-BB87-80B00D5C4D24}" dt="2026-09-02T13:46:14.581" v="2819" actId="26606"/>
          <ac:picMkLst>
            <pc:docMk/>
            <pc:sldMk cId="3402320222" sldId="295"/>
            <ac:picMk id="4" creationId="{BB1DD554-6B78-01D9-7E5A-8FFB5392C68E}"/>
          </ac:picMkLst>
        </pc:picChg>
        <pc:picChg chg="del">
          <ac:chgData name="Van Zee, Joseph L (KYTC)" userId="00909140-e36d-42f3-bf2d-7ce936d3aad3" providerId="ADAL" clId="{8871BB0F-7B19-4072-BB87-80B00D5C4D24}" dt="2026-09-02T13:45:33.908" v="2815" actId="478"/>
          <ac:picMkLst>
            <pc:docMk/>
            <pc:sldMk cId="3402320222" sldId="295"/>
            <ac:picMk id="5" creationId="{D3973760-4C18-FF84-DD44-412F260ACDB3}"/>
          </ac:picMkLst>
        </pc:picChg>
        <pc:picChg chg="mod ord">
          <ac:chgData name="Van Zee, Joseph L (KYTC)" userId="00909140-e36d-42f3-bf2d-7ce936d3aad3" providerId="ADAL" clId="{8871BB0F-7B19-4072-BB87-80B00D5C4D24}" dt="2026-09-02T13:46:14.581" v="2819" actId="26606"/>
          <ac:picMkLst>
            <pc:docMk/>
            <pc:sldMk cId="3402320222" sldId="295"/>
            <ac:picMk id="6146" creationId="{D125A65F-C80D-7E7C-0CC8-87753002CD0E}"/>
          </ac:picMkLst>
        </pc:picChg>
        <pc:picChg chg="mod">
          <ac:chgData name="Van Zee, Joseph L (KYTC)" userId="00909140-e36d-42f3-bf2d-7ce936d3aad3" providerId="ADAL" clId="{8871BB0F-7B19-4072-BB87-80B00D5C4D24}" dt="2026-09-02T13:46:14.581" v="2819" actId="26606"/>
          <ac:picMkLst>
            <pc:docMk/>
            <pc:sldMk cId="3402320222" sldId="295"/>
            <ac:picMk id="6147" creationId="{DB1769B7-F0B0-7B75-A35E-20272E697469}"/>
          </ac:picMkLst>
        </pc:picChg>
        <pc:picChg chg="mod">
          <ac:chgData name="Van Zee, Joseph L (KYTC)" userId="00909140-e36d-42f3-bf2d-7ce936d3aad3" providerId="ADAL" clId="{8871BB0F-7B19-4072-BB87-80B00D5C4D24}" dt="2026-09-02T13:46:14.581" v="2819" actId="26606"/>
          <ac:picMkLst>
            <pc:docMk/>
            <pc:sldMk cId="3402320222" sldId="295"/>
            <ac:picMk id="6148" creationId="{CAB7D5BA-79FD-F298-F03E-A98AD87B8AF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9/2/2026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9/2/2026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9/2/2026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9/2/2026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9/2/2026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9/2/2026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70" name="object 2">
            <a:extLst>
              <a:ext uri="{FF2B5EF4-FFF2-40B4-BE49-F238E27FC236}">
                <a16:creationId xmlns:a16="http://schemas.microsoft.com/office/drawing/2014/main" id="{6C068C9F-21C6-375E-684A-B785A9E1DE98}"/>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25CC8F3A-49A3-4BF6-455F-1FB3DEDA6F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8FCF12F0-5D77-95AC-645F-EC31490E7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a:extLst>
              <a:ext uri="{FF2B5EF4-FFF2-40B4-BE49-F238E27FC236}">
                <a16:creationId xmlns:a16="http://schemas.microsoft.com/office/drawing/2014/main" id="{CCCB2263-544C-3591-67EE-38B3BB0ADEEF}"/>
              </a:ext>
            </a:extLst>
          </p:cNvPr>
          <p:cNvSpPr txBox="1"/>
          <p:nvPr/>
        </p:nvSpPr>
        <p:spPr>
          <a:xfrm>
            <a:off x="1066800" y="1941333"/>
            <a:ext cx="15925800" cy="1200329"/>
          </a:xfrm>
          <a:prstGeom prst="rect">
            <a:avLst/>
          </a:prstGeom>
          <a:noFill/>
        </p:spPr>
        <p:txBody>
          <a:bodyPr wrap="square" rtlCol="0">
            <a:spAutoFit/>
          </a:bodyPr>
          <a:lstStyle/>
          <a:p>
            <a:pPr algn="ctr"/>
            <a:r>
              <a:rPr lang="en-US" sz="7200" dirty="0"/>
              <a:t>Reducing Construction Conflicts</a:t>
            </a:r>
          </a:p>
        </p:txBody>
      </p:sp>
      <p:sp>
        <p:nvSpPr>
          <p:cNvPr id="3" name="TextBox 2">
            <a:extLst>
              <a:ext uri="{FF2B5EF4-FFF2-40B4-BE49-F238E27FC236}">
                <a16:creationId xmlns:a16="http://schemas.microsoft.com/office/drawing/2014/main" id="{6B8663B8-D7AC-1F40-152F-6DA5E4823B04}"/>
              </a:ext>
            </a:extLst>
          </p:cNvPr>
          <p:cNvSpPr txBox="1"/>
          <p:nvPr/>
        </p:nvSpPr>
        <p:spPr>
          <a:xfrm>
            <a:off x="8991600" y="5143500"/>
            <a:ext cx="8610600" cy="2215991"/>
          </a:xfrm>
          <a:prstGeom prst="rect">
            <a:avLst/>
          </a:prstGeom>
          <a:noFill/>
        </p:spPr>
        <p:txBody>
          <a:bodyPr wrap="square" rtlCol="0">
            <a:spAutoFit/>
          </a:bodyPr>
          <a:lstStyle/>
          <a:p>
            <a:r>
              <a:rPr lang="en-US" sz="2400" dirty="0"/>
              <a:t>Kevin Wolfe, President Haydon Bridge</a:t>
            </a:r>
          </a:p>
          <a:p>
            <a:r>
              <a:rPr lang="en-US" sz="2400" dirty="0"/>
              <a:t>Chad Conley, Executive Vice President Hinkle Construction</a:t>
            </a:r>
          </a:p>
          <a:p>
            <a:r>
              <a:rPr lang="en-US" sz="2400"/>
              <a:t>Katy </a:t>
            </a:r>
            <a:r>
              <a:rPr lang="en-US" sz="2400" dirty="0"/>
              <a:t>Stewart, KYTC Division of Construction</a:t>
            </a:r>
          </a:p>
          <a:p>
            <a:r>
              <a:rPr lang="en-US" sz="2400" dirty="0"/>
              <a:t>Ben Kidd, KYTC Division of Construction</a:t>
            </a:r>
          </a:p>
          <a:p>
            <a:r>
              <a:rPr lang="en-US" sz="2400" dirty="0"/>
              <a:t>Joseph Van Zee, KYTC Division of Structural Design</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A489C50-ABB1-90A1-A0EB-A9E1D8475EA6}"/>
              </a:ext>
            </a:extLst>
          </p:cNvPr>
          <p:cNvPicPr>
            <a:picLocks noChangeAspect="1"/>
          </p:cNvPicPr>
          <p:nvPr/>
        </p:nvPicPr>
        <p:blipFill>
          <a:blip r:embed="rId5"/>
          <a:stretch>
            <a:fillRect/>
          </a:stretch>
        </p:blipFill>
        <p:spPr>
          <a:xfrm>
            <a:off x="1371600" y="2628900"/>
            <a:ext cx="13311413" cy="711855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a:extLst>
              <a:ext uri="{FF2B5EF4-FFF2-40B4-BE49-F238E27FC236}">
                <a16:creationId xmlns:a16="http://schemas.microsoft.com/office/drawing/2014/main" id="{2450F5B8-B188-2432-7C87-31A81660BA4E}"/>
              </a:ext>
            </a:extLst>
          </p:cNvPr>
          <p:cNvSpPr txBox="1"/>
          <p:nvPr/>
        </p:nvSpPr>
        <p:spPr>
          <a:xfrm>
            <a:off x="5562600" y="876300"/>
            <a:ext cx="11582400" cy="1200329"/>
          </a:xfrm>
          <a:prstGeom prst="rect">
            <a:avLst/>
          </a:prstGeom>
          <a:noFill/>
        </p:spPr>
        <p:txBody>
          <a:bodyPr wrap="square" rtlCol="0">
            <a:spAutoFit/>
          </a:bodyPr>
          <a:lstStyle/>
          <a:p>
            <a:r>
              <a:rPr lang="en-US" sz="7200" dirty="0"/>
              <a:t>Construction Conflicts</a:t>
            </a:r>
          </a:p>
        </p:txBody>
      </p:sp>
      <p:sp>
        <p:nvSpPr>
          <p:cNvPr id="3" name="TextBox 2">
            <a:extLst>
              <a:ext uri="{FF2B5EF4-FFF2-40B4-BE49-F238E27FC236}">
                <a16:creationId xmlns:a16="http://schemas.microsoft.com/office/drawing/2014/main" id="{0640904E-66CA-B284-0EE2-82E438446059}"/>
              </a:ext>
            </a:extLst>
          </p:cNvPr>
          <p:cNvSpPr txBox="1"/>
          <p:nvPr/>
        </p:nvSpPr>
        <p:spPr>
          <a:xfrm>
            <a:off x="4800600" y="2791579"/>
            <a:ext cx="11887200" cy="6555641"/>
          </a:xfrm>
          <a:prstGeom prst="rect">
            <a:avLst/>
          </a:prstGeom>
          <a:noFill/>
        </p:spPr>
        <p:txBody>
          <a:bodyPr wrap="square" rtlCol="0">
            <a:spAutoFit/>
          </a:bodyPr>
          <a:lstStyle/>
          <a:p>
            <a:pPr marL="285750" indent="-285750">
              <a:buFont typeface="Arial" panose="020B0604020202020204" pitchFamily="34" charset="0"/>
              <a:buChar char="•"/>
            </a:pPr>
            <a:r>
              <a:rPr lang="en-US" sz="6000" dirty="0"/>
              <a:t>Utilities</a:t>
            </a:r>
          </a:p>
          <a:p>
            <a:pPr marL="285750" indent="-285750">
              <a:buFont typeface="Arial" panose="020B0604020202020204" pitchFamily="34" charset="0"/>
              <a:buChar char="•"/>
            </a:pPr>
            <a:r>
              <a:rPr lang="en-US" sz="6000" dirty="0"/>
              <a:t>Phasing</a:t>
            </a:r>
          </a:p>
          <a:p>
            <a:pPr marL="285750" indent="-285750">
              <a:buFont typeface="Arial" panose="020B0604020202020204" pitchFamily="34" charset="0"/>
              <a:buChar char="•"/>
            </a:pPr>
            <a:r>
              <a:rPr lang="en-US" sz="6000" dirty="0"/>
              <a:t>Substructure Types</a:t>
            </a:r>
          </a:p>
          <a:p>
            <a:pPr marL="285750" indent="-285750">
              <a:buFont typeface="Arial" panose="020B0604020202020204" pitchFamily="34" charset="0"/>
              <a:buChar char="•"/>
            </a:pPr>
            <a:r>
              <a:rPr lang="en-US" sz="6000" dirty="0"/>
              <a:t>MOT</a:t>
            </a:r>
          </a:p>
          <a:p>
            <a:pPr marL="285750" indent="-285750">
              <a:buFont typeface="Arial" panose="020B0604020202020204" pitchFamily="34" charset="0"/>
              <a:buChar char="•"/>
            </a:pPr>
            <a:r>
              <a:rPr lang="en-US" sz="6000" dirty="0"/>
              <a:t>Lump Sum Items</a:t>
            </a:r>
          </a:p>
          <a:p>
            <a:pPr marL="285750" indent="-285750">
              <a:buFont typeface="Arial" panose="020B0604020202020204" pitchFamily="34" charset="0"/>
              <a:buChar char="•"/>
            </a:pPr>
            <a:r>
              <a:rPr lang="en-US" sz="6000" dirty="0"/>
              <a:t>Waste/Borrow</a:t>
            </a:r>
          </a:p>
          <a:p>
            <a:pPr marL="285750" indent="-285750">
              <a:buFont typeface="Arial" panose="020B0604020202020204" pitchFamily="34" charset="0"/>
              <a:buChar char="•"/>
            </a:pPr>
            <a:r>
              <a:rPr lang="en-US" sz="6000" dirty="0"/>
              <a:t>Completion Dates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7EF23D6-E5D0-60A7-633F-91E91CDA4C54}"/>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D34D73FE-09D0-35D0-AA82-A63DDC871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66A3252-A733-9D39-4D5B-3F7133751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45AA544-D36F-BE71-20CC-36A7760602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1964B07-F445-6FF0-6C5E-79199128331A}"/>
              </a:ext>
            </a:extLst>
          </p:cNvPr>
          <p:cNvSpPr txBox="1"/>
          <p:nvPr/>
        </p:nvSpPr>
        <p:spPr>
          <a:xfrm>
            <a:off x="212393" y="727869"/>
            <a:ext cx="17449800" cy="1569660"/>
          </a:xfrm>
          <a:prstGeom prst="rect">
            <a:avLst/>
          </a:prstGeom>
          <a:noFill/>
        </p:spPr>
        <p:txBody>
          <a:bodyPr wrap="square" rtlCol="0">
            <a:spAutoFit/>
          </a:bodyPr>
          <a:lstStyle/>
          <a:p>
            <a:pPr algn="ctr"/>
            <a:r>
              <a:rPr lang="en-US" sz="9600" dirty="0"/>
              <a:t>Utilities</a:t>
            </a:r>
          </a:p>
        </p:txBody>
      </p:sp>
      <p:sp>
        <p:nvSpPr>
          <p:cNvPr id="3" name="TextBox 2">
            <a:extLst>
              <a:ext uri="{FF2B5EF4-FFF2-40B4-BE49-F238E27FC236}">
                <a16:creationId xmlns:a16="http://schemas.microsoft.com/office/drawing/2014/main" id="{289A3BAC-5577-8CCF-5744-8F94647E21FA}"/>
              </a:ext>
            </a:extLst>
          </p:cNvPr>
          <p:cNvSpPr txBox="1"/>
          <p:nvPr/>
        </p:nvSpPr>
        <p:spPr>
          <a:xfrm>
            <a:off x="460043" y="3206273"/>
            <a:ext cx="16954500" cy="3785652"/>
          </a:xfrm>
          <a:prstGeom prst="rect">
            <a:avLst/>
          </a:prstGeom>
          <a:noFill/>
        </p:spPr>
        <p:txBody>
          <a:bodyPr wrap="square" rtlCol="0">
            <a:spAutoFit/>
          </a:bodyPr>
          <a:lstStyle/>
          <a:p>
            <a:r>
              <a:rPr lang="en-US" sz="4800" dirty="0"/>
              <a:t>Question:</a:t>
            </a:r>
          </a:p>
          <a:p>
            <a:endParaRPr lang="en-US" sz="4800" dirty="0"/>
          </a:p>
          <a:p>
            <a:r>
              <a:rPr lang="en-US" sz="4800" dirty="0"/>
              <a:t>How common are utility conflicts during construction and what is the general impact to construction/project?  Give examples if possible.</a:t>
            </a:r>
          </a:p>
        </p:txBody>
      </p:sp>
    </p:spTree>
    <p:extLst>
      <p:ext uri="{BB962C8B-B14F-4D97-AF65-F5344CB8AC3E}">
        <p14:creationId xmlns:p14="http://schemas.microsoft.com/office/powerpoint/2010/main" val="3690276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CAAD891-2B4E-FBB7-AB0C-CA2D3C8AC145}"/>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FE245BF-0BF6-8E19-2346-3208299E0E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D65EFD8-DE6A-8038-43E3-68ED6B644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585246F9-6BE8-B541-1BA1-3CDFC28718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4CFE43C-9943-5C92-89BB-E2475D56FABC}"/>
              </a:ext>
            </a:extLst>
          </p:cNvPr>
          <p:cNvSpPr txBox="1"/>
          <p:nvPr/>
        </p:nvSpPr>
        <p:spPr>
          <a:xfrm>
            <a:off x="806190" y="-2843"/>
            <a:ext cx="17449800" cy="1569660"/>
          </a:xfrm>
          <a:prstGeom prst="rect">
            <a:avLst/>
          </a:prstGeom>
          <a:noFill/>
        </p:spPr>
        <p:txBody>
          <a:bodyPr wrap="square" rtlCol="0">
            <a:spAutoFit/>
          </a:bodyPr>
          <a:lstStyle/>
          <a:p>
            <a:pPr algn="ctr"/>
            <a:r>
              <a:rPr lang="en-US" sz="9600" dirty="0"/>
              <a:t>Utilities</a:t>
            </a:r>
          </a:p>
        </p:txBody>
      </p:sp>
      <p:pic>
        <p:nvPicPr>
          <p:cNvPr id="5" name="Picture 4">
            <a:extLst>
              <a:ext uri="{FF2B5EF4-FFF2-40B4-BE49-F238E27FC236}">
                <a16:creationId xmlns:a16="http://schemas.microsoft.com/office/drawing/2014/main" id="{320C39A8-1E05-30B2-E87C-40C5967157E0}"/>
              </a:ext>
            </a:extLst>
          </p:cNvPr>
          <p:cNvPicPr>
            <a:picLocks noChangeAspect="1"/>
          </p:cNvPicPr>
          <p:nvPr/>
        </p:nvPicPr>
        <p:blipFill>
          <a:blip r:embed="rId5"/>
          <a:stretch>
            <a:fillRect/>
          </a:stretch>
        </p:blipFill>
        <p:spPr>
          <a:xfrm>
            <a:off x="1966766" y="1422187"/>
            <a:ext cx="13479756" cy="8145012"/>
          </a:xfrm>
          <a:prstGeom prst="rect">
            <a:avLst/>
          </a:prstGeom>
        </p:spPr>
      </p:pic>
    </p:spTree>
    <p:extLst>
      <p:ext uri="{BB962C8B-B14F-4D97-AF65-F5344CB8AC3E}">
        <p14:creationId xmlns:p14="http://schemas.microsoft.com/office/powerpoint/2010/main" val="2065475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44482FB-811D-86D2-3B4B-BB92C00D0190}"/>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D125A65F-C80D-7E7C-0CC8-87753002C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B1769B7-F0B0-7B75-A35E-20272E6974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AB7D5BA-79FD-F298-F03E-A98AD87B8A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4D0C8ED-914F-F6D5-D6B0-DAEE667FE6E8}"/>
              </a:ext>
            </a:extLst>
          </p:cNvPr>
          <p:cNvSpPr txBox="1"/>
          <p:nvPr/>
        </p:nvSpPr>
        <p:spPr>
          <a:xfrm>
            <a:off x="806190" y="-2843"/>
            <a:ext cx="17449800" cy="1569660"/>
          </a:xfrm>
          <a:prstGeom prst="rect">
            <a:avLst/>
          </a:prstGeom>
          <a:noFill/>
        </p:spPr>
        <p:txBody>
          <a:bodyPr wrap="square" rtlCol="0">
            <a:spAutoFit/>
          </a:bodyPr>
          <a:lstStyle/>
          <a:p>
            <a:pPr algn="ctr"/>
            <a:r>
              <a:rPr lang="en-US" sz="9600"/>
              <a:t>Utilities</a:t>
            </a:r>
            <a:endParaRPr lang="en-US" sz="9600" dirty="0"/>
          </a:p>
        </p:txBody>
      </p:sp>
      <p:pic>
        <p:nvPicPr>
          <p:cNvPr id="4" name="Picture 3">
            <a:extLst>
              <a:ext uri="{FF2B5EF4-FFF2-40B4-BE49-F238E27FC236}">
                <a16:creationId xmlns:a16="http://schemas.microsoft.com/office/drawing/2014/main" id="{BB1DD554-6B78-01D9-7E5A-8FFB5392C68E}"/>
              </a:ext>
            </a:extLst>
          </p:cNvPr>
          <p:cNvPicPr>
            <a:picLocks noChangeAspect="1"/>
          </p:cNvPicPr>
          <p:nvPr/>
        </p:nvPicPr>
        <p:blipFill>
          <a:blip r:embed="rId5"/>
          <a:stretch>
            <a:fillRect/>
          </a:stretch>
        </p:blipFill>
        <p:spPr>
          <a:xfrm>
            <a:off x="1143000" y="1455738"/>
            <a:ext cx="14489547" cy="9107171"/>
          </a:xfrm>
          <a:prstGeom prst="rect">
            <a:avLst/>
          </a:prstGeom>
        </p:spPr>
      </p:pic>
    </p:spTree>
    <p:extLst>
      <p:ext uri="{BB962C8B-B14F-4D97-AF65-F5344CB8AC3E}">
        <p14:creationId xmlns:p14="http://schemas.microsoft.com/office/powerpoint/2010/main" val="3402320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B77DDEE-18F6-9D9B-B6B6-C210B33E11A9}"/>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704B5B30-23AC-0BAD-16B3-0D924BB36C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CED89302-A5CF-3779-70B8-FC42200FFC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2D49A7C2-3E33-D7A5-A7D5-12C22D681A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7971D4F-CC81-5DC3-3802-D51C6C9CFDFE}"/>
              </a:ext>
            </a:extLst>
          </p:cNvPr>
          <p:cNvSpPr txBox="1"/>
          <p:nvPr/>
        </p:nvSpPr>
        <p:spPr>
          <a:xfrm>
            <a:off x="806190" y="-2843"/>
            <a:ext cx="17449800" cy="1569660"/>
          </a:xfrm>
          <a:prstGeom prst="rect">
            <a:avLst/>
          </a:prstGeom>
          <a:noFill/>
        </p:spPr>
        <p:txBody>
          <a:bodyPr wrap="square" rtlCol="0">
            <a:spAutoFit/>
          </a:bodyPr>
          <a:lstStyle/>
          <a:p>
            <a:pPr algn="ctr"/>
            <a:r>
              <a:rPr lang="en-US" sz="9600" dirty="0"/>
              <a:t>Utilities</a:t>
            </a:r>
          </a:p>
        </p:txBody>
      </p:sp>
      <p:pic>
        <p:nvPicPr>
          <p:cNvPr id="4" name="Picture 3">
            <a:extLst>
              <a:ext uri="{FF2B5EF4-FFF2-40B4-BE49-F238E27FC236}">
                <a16:creationId xmlns:a16="http://schemas.microsoft.com/office/drawing/2014/main" id="{689F781D-D924-7B66-5B0B-9D0801713DE9}"/>
              </a:ext>
            </a:extLst>
          </p:cNvPr>
          <p:cNvPicPr>
            <a:picLocks noChangeAspect="1"/>
          </p:cNvPicPr>
          <p:nvPr/>
        </p:nvPicPr>
        <p:blipFill>
          <a:blip r:embed="rId5"/>
          <a:stretch>
            <a:fillRect/>
          </a:stretch>
        </p:blipFill>
        <p:spPr>
          <a:xfrm>
            <a:off x="3505200" y="1235532"/>
            <a:ext cx="10806791" cy="9049762"/>
          </a:xfrm>
          <a:prstGeom prst="rect">
            <a:avLst/>
          </a:prstGeom>
        </p:spPr>
      </p:pic>
    </p:spTree>
    <p:extLst>
      <p:ext uri="{BB962C8B-B14F-4D97-AF65-F5344CB8AC3E}">
        <p14:creationId xmlns:p14="http://schemas.microsoft.com/office/powerpoint/2010/main" val="686318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400F613-2216-DAFF-509D-8F6A8BD7CBC0}"/>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B77B306-FC6E-50AF-BFFA-57780A0C81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C8B8DC23-6321-4020-7C26-D03779A40C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299CEDB6-9DB3-D696-E9D9-8AA7AFE053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839EB62-3A76-36A8-2064-EBC4864FB6AF}"/>
              </a:ext>
            </a:extLst>
          </p:cNvPr>
          <p:cNvSpPr txBox="1"/>
          <p:nvPr/>
        </p:nvSpPr>
        <p:spPr>
          <a:xfrm>
            <a:off x="806190" y="-2843"/>
            <a:ext cx="17449800" cy="1569660"/>
          </a:xfrm>
          <a:prstGeom prst="rect">
            <a:avLst/>
          </a:prstGeom>
          <a:noFill/>
        </p:spPr>
        <p:txBody>
          <a:bodyPr wrap="square" rtlCol="0">
            <a:spAutoFit/>
          </a:bodyPr>
          <a:lstStyle/>
          <a:p>
            <a:pPr algn="ctr"/>
            <a:r>
              <a:rPr lang="en-US" sz="9600" dirty="0"/>
              <a:t>Utilities</a:t>
            </a:r>
          </a:p>
        </p:txBody>
      </p:sp>
      <p:pic>
        <p:nvPicPr>
          <p:cNvPr id="5" name="Picture 4">
            <a:extLst>
              <a:ext uri="{FF2B5EF4-FFF2-40B4-BE49-F238E27FC236}">
                <a16:creationId xmlns:a16="http://schemas.microsoft.com/office/drawing/2014/main" id="{88159C12-315A-00EE-A265-B6EC69895B99}"/>
              </a:ext>
            </a:extLst>
          </p:cNvPr>
          <p:cNvPicPr>
            <a:picLocks noChangeAspect="1"/>
          </p:cNvPicPr>
          <p:nvPr/>
        </p:nvPicPr>
        <p:blipFill>
          <a:blip r:embed="rId5"/>
          <a:stretch>
            <a:fillRect/>
          </a:stretch>
        </p:blipFill>
        <p:spPr>
          <a:xfrm>
            <a:off x="533400" y="1431926"/>
            <a:ext cx="14174146" cy="8530367"/>
          </a:xfrm>
          <a:prstGeom prst="rect">
            <a:avLst/>
          </a:prstGeom>
        </p:spPr>
      </p:pic>
    </p:spTree>
    <p:extLst>
      <p:ext uri="{BB962C8B-B14F-4D97-AF65-F5344CB8AC3E}">
        <p14:creationId xmlns:p14="http://schemas.microsoft.com/office/powerpoint/2010/main" val="591315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3506BCF-A3C7-B0ED-6E04-A334C85ED799}"/>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7AA05084-9F9F-ADE6-068F-7B14411A10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844160F-0456-0995-7A66-67DF586A96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B003A53-BD3F-5EE5-415D-8E1C51F23D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AA42773-05CD-AF3A-F6B2-58930324D117}"/>
              </a:ext>
            </a:extLst>
          </p:cNvPr>
          <p:cNvSpPr txBox="1"/>
          <p:nvPr/>
        </p:nvSpPr>
        <p:spPr>
          <a:xfrm>
            <a:off x="806190" y="-2843"/>
            <a:ext cx="17449800" cy="1569660"/>
          </a:xfrm>
          <a:prstGeom prst="rect">
            <a:avLst/>
          </a:prstGeom>
          <a:noFill/>
        </p:spPr>
        <p:txBody>
          <a:bodyPr wrap="square" rtlCol="0">
            <a:spAutoFit/>
          </a:bodyPr>
          <a:lstStyle/>
          <a:p>
            <a:pPr algn="ctr"/>
            <a:r>
              <a:rPr lang="en-US" sz="9600" dirty="0"/>
              <a:t>Phasing</a:t>
            </a:r>
          </a:p>
        </p:txBody>
      </p:sp>
      <p:sp>
        <p:nvSpPr>
          <p:cNvPr id="8" name="TextBox 7">
            <a:extLst>
              <a:ext uri="{FF2B5EF4-FFF2-40B4-BE49-F238E27FC236}">
                <a16:creationId xmlns:a16="http://schemas.microsoft.com/office/drawing/2014/main" id="{1AB999B3-F06E-DDB6-8FE9-C0343DAF6909}"/>
              </a:ext>
            </a:extLst>
          </p:cNvPr>
          <p:cNvSpPr txBox="1"/>
          <p:nvPr/>
        </p:nvSpPr>
        <p:spPr>
          <a:xfrm>
            <a:off x="381000" y="2476500"/>
            <a:ext cx="17449800" cy="4154984"/>
          </a:xfrm>
          <a:prstGeom prst="rect">
            <a:avLst/>
          </a:prstGeom>
          <a:noFill/>
        </p:spPr>
        <p:txBody>
          <a:bodyPr wrap="square" rtlCol="0">
            <a:spAutoFit/>
          </a:bodyPr>
          <a:lstStyle/>
          <a:p>
            <a:r>
              <a:rPr lang="en-US" sz="4400" dirty="0"/>
              <a:t>Question:</a:t>
            </a:r>
          </a:p>
          <a:p>
            <a:endParaRPr lang="en-US" sz="4400" dirty="0"/>
          </a:p>
          <a:p>
            <a:r>
              <a:rPr lang="en-US" sz="4400" dirty="0"/>
              <a:t>A careful consideration of project phasing is critical during the design phase to be able to construct a project.  What are some issues you have run into and what do designers need to do to avoid those in the future? </a:t>
            </a:r>
          </a:p>
        </p:txBody>
      </p:sp>
    </p:spTree>
    <p:extLst>
      <p:ext uri="{BB962C8B-B14F-4D97-AF65-F5344CB8AC3E}">
        <p14:creationId xmlns:p14="http://schemas.microsoft.com/office/powerpoint/2010/main" val="3903145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B44E9AB-E6E5-6E63-1C93-4832171AA99B}"/>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688003E3-E041-599A-ED07-4B7F5F89A0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3BAAD4C9-B5BD-DB91-DCBC-F65A5416F4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DA394E2-390C-15C2-138C-ED9B63108A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E9305EE-0749-AA70-FC2D-ACBC7483026C}"/>
              </a:ext>
            </a:extLst>
          </p:cNvPr>
          <p:cNvSpPr txBox="1"/>
          <p:nvPr/>
        </p:nvSpPr>
        <p:spPr>
          <a:xfrm>
            <a:off x="806190" y="-2843"/>
            <a:ext cx="17449800" cy="1569660"/>
          </a:xfrm>
          <a:prstGeom prst="rect">
            <a:avLst/>
          </a:prstGeom>
          <a:noFill/>
        </p:spPr>
        <p:txBody>
          <a:bodyPr wrap="square" rtlCol="0">
            <a:spAutoFit/>
          </a:bodyPr>
          <a:lstStyle/>
          <a:p>
            <a:pPr algn="ctr"/>
            <a:r>
              <a:rPr lang="en-US" sz="9600" dirty="0"/>
              <a:t>Phasing</a:t>
            </a:r>
          </a:p>
        </p:txBody>
      </p:sp>
      <p:pic>
        <p:nvPicPr>
          <p:cNvPr id="4" name="Picture 3">
            <a:extLst>
              <a:ext uri="{FF2B5EF4-FFF2-40B4-BE49-F238E27FC236}">
                <a16:creationId xmlns:a16="http://schemas.microsoft.com/office/drawing/2014/main" id="{F05D3343-7F72-9DC2-D532-599C86CD7614}"/>
              </a:ext>
            </a:extLst>
          </p:cNvPr>
          <p:cNvPicPr>
            <a:picLocks noChangeAspect="1"/>
          </p:cNvPicPr>
          <p:nvPr/>
        </p:nvPicPr>
        <p:blipFill>
          <a:blip r:embed="rId5"/>
          <a:stretch>
            <a:fillRect/>
          </a:stretch>
        </p:blipFill>
        <p:spPr>
          <a:xfrm>
            <a:off x="468630" y="1904548"/>
            <a:ext cx="14019641" cy="8496752"/>
          </a:xfrm>
          <a:prstGeom prst="rect">
            <a:avLst/>
          </a:prstGeom>
        </p:spPr>
      </p:pic>
    </p:spTree>
    <p:extLst>
      <p:ext uri="{BB962C8B-B14F-4D97-AF65-F5344CB8AC3E}">
        <p14:creationId xmlns:p14="http://schemas.microsoft.com/office/powerpoint/2010/main" val="777185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E6A6357-5174-F3FD-B585-FF52755801B5}"/>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3ACD2D2F-D75A-83B0-E1B1-B268F394E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ED66E8D0-F901-26EE-5933-2E7C81FC9C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6FC504E-1208-C66B-6DB3-1B303E8F59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EFF5330-39EC-9904-EAE7-D3CC2FD3A3C5}"/>
              </a:ext>
            </a:extLst>
          </p:cNvPr>
          <p:cNvSpPr txBox="1"/>
          <p:nvPr/>
        </p:nvSpPr>
        <p:spPr>
          <a:xfrm>
            <a:off x="806190" y="-2843"/>
            <a:ext cx="17449800" cy="1569660"/>
          </a:xfrm>
          <a:prstGeom prst="rect">
            <a:avLst/>
          </a:prstGeom>
          <a:noFill/>
        </p:spPr>
        <p:txBody>
          <a:bodyPr wrap="square" rtlCol="0">
            <a:spAutoFit/>
          </a:bodyPr>
          <a:lstStyle/>
          <a:p>
            <a:pPr algn="ctr"/>
            <a:r>
              <a:rPr lang="en-US" sz="9600" dirty="0"/>
              <a:t>Phasing</a:t>
            </a:r>
          </a:p>
        </p:txBody>
      </p:sp>
      <p:pic>
        <p:nvPicPr>
          <p:cNvPr id="5" name="Picture 4">
            <a:extLst>
              <a:ext uri="{FF2B5EF4-FFF2-40B4-BE49-F238E27FC236}">
                <a16:creationId xmlns:a16="http://schemas.microsoft.com/office/drawing/2014/main" id="{55CAA2D6-7FE0-5A4C-4C54-1AB70A6C42B8}"/>
              </a:ext>
            </a:extLst>
          </p:cNvPr>
          <p:cNvPicPr>
            <a:picLocks noChangeAspect="1"/>
          </p:cNvPicPr>
          <p:nvPr/>
        </p:nvPicPr>
        <p:blipFill>
          <a:blip r:embed="rId5"/>
          <a:stretch>
            <a:fillRect/>
          </a:stretch>
        </p:blipFill>
        <p:spPr>
          <a:xfrm>
            <a:off x="806191" y="2371337"/>
            <a:ext cx="13696370" cy="7085589"/>
          </a:xfrm>
          <a:prstGeom prst="rect">
            <a:avLst/>
          </a:prstGeom>
        </p:spPr>
      </p:pic>
    </p:spTree>
    <p:extLst>
      <p:ext uri="{BB962C8B-B14F-4D97-AF65-F5344CB8AC3E}">
        <p14:creationId xmlns:p14="http://schemas.microsoft.com/office/powerpoint/2010/main" val="2228750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74165E8-1DDF-CE0E-8433-9469A1B42001}"/>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B423ABC-D517-FEB7-EDD2-3A906B164A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439823E1-7CDE-5F7A-D817-EAED332C8C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B4AEB54-0D0F-D321-E18E-8D0AED05AB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9C70016-E5AF-92CC-3BF7-F0FBF55F4611}"/>
              </a:ext>
            </a:extLst>
          </p:cNvPr>
          <p:cNvSpPr txBox="1"/>
          <p:nvPr/>
        </p:nvSpPr>
        <p:spPr>
          <a:xfrm>
            <a:off x="806190" y="-2843"/>
            <a:ext cx="17449800" cy="1569660"/>
          </a:xfrm>
          <a:prstGeom prst="rect">
            <a:avLst/>
          </a:prstGeom>
          <a:noFill/>
        </p:spPr>
        <p:txBody>
          <a:bodyPr wrap="square" rtlCol="0">
            <a:spAutoFit/>
          </a:bodyPr>
          <a:lstStyle/>
          <a:p>
            <a:pPr algn="ctr"/>
            <a:r>
              <a:rPr lang="en-US" sz="9600" dirty="0"/>
              <a:t>Phasing</a:t>
            </a:r>
          </a:p>
        </p:txBody>
      </p:sp>
      <p:pic>
        <p:nvPicPr>
          <p:cNvPr id="4" name="Picture 3">
            <a:extLst>
              <a:ext uri="{FF2B5EF4-FFF2-40B4-BE49-F238E27FC236}">
                <a16:creationId xmlns:a16="http://schemas.microsoft.com/office/drawing/2014/main" id="{61E05372-0096-9AFE-2894-ED3C1271D1F7}"/>
              </a:ext>
            </a:extLst>
          </p:cNvPr>
          <p:cNvPicPr>
            <a:picLocks noChangeAspect="1"/>
          </p:cNvPicPr>
          <p:nvPr/>
        </p:nvPicPr>
        <p:blipFill>
          <a:blip r:embed="rId5"/>
          <a:stretch>
            <a:fillRect/>
          </a:stretch>
        </p:blipFill>
        <p:spPr>
          <a:xfrm>
            <a:off x="1066800" y="1595392"/>
            <a:ext cx="12692813" cy="8454381"/>
          </a:xfrm>
          <a:prstGeom prst="rect">
            <a:avLst/>
          </a:prstGeom>
        </p:spPr>
      </p:pic>
    </p:spTree>
    <p:extLst>
      <p:ext uri="{BB962C8B-B14F-4D97-AF65-F5344CB8AC3E}">
        <p14:creationId xmlns:p14="http://schemas.microsoft.com/office/powerpoint/2010/main" val="2797471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B0FC55C-75A6-4B60-4CCD-FFF306F7322C}"/>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EE515F5E-342C-7195-01A6-4DA7BFF86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E66A35E1-F42D-5D0A-C959-D0551E4133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193DD52-EE46-9756-B684-43AB5409FE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B2B6F21-5366-84E8-B111-01793E90D34A}"/>
              </a:ext>
            </a:extLst>
          </p:cNvPr>
          <p:cNvSpPr txBox="1"/>
          <p:nvPr/>
        </p:nvSpPr>
        <p:spPr>
          <a:xfrm>
            <a:off x="806190" y="-2843"/>
            <a:ext cx="17449800" cy="1569660"/>
          </a:xfrm>
          <a:prstGeom prst="rect">
            <a:avLst/>
          </a:prstGeom>
          <a:noFill/>
        </p:spPr>
        <p:txBody>
          <a:bodyPr wrap="square" rtlCol="0">
            <a:spAutoFit/>
          </a:bodyPr>
          <a:lstStyle/>
          <a:p>
            <a:pPr algn="ctr"/>
            <a:r>
              <a:rPr lang="en-US" sz="9600" dirty="0"/>
              <a:t>Phasing</a:t>
            </a:r>
          </a:p>
        </p:txBody>
      </p:sp>
      <p:pic>
        <p:nvPicPr>
          <p:cNvPr id="5" name="Picture 4">
            <a:extLst>
              <a:ext uri="{FF2B5EF4-FFF2-40B4-BE49-F238E27FC236}">
                <a16:creationId xmlns:a16="http://schemas.microsoft.com/office/drawing/2014/main" id="{42F0FCC9-8D3F-0620-BFF2-9DEFB6C7DA2D}"/>
              </a:ext>
            </a:extLst>
          </p:cNvPr>
          <p:cNvPicPr>
            <a:picLocks noChangeAspect="1"/>
          </p:cNvPicPr>
          <p:nvPr/>
        </p:nvPicPr>
        <p:blipFill>
          <a:blip r:embed="rId5"/>
          <a:stretch>
            <a:fillRect/>
          </a:stretch>
        </p:blipFill>
        <p:spPr>
          <a:xfrm>
            <a:off x="-35810" y="2609496"/>
            <a:ext cx="14443107" cy="6953604"/>
          </a:xfrm>
          <a:prstGeom prst="rect">
            <a:avLst/>
          </a:prstGeom>
        </p:spPr>
      </p:pic>
    </p:spTree>
    <p:extLst>
      <p:ext uri="{BB962C8B-B14F-4D97-AF65-F5344CB8AC3E}">
        <p14:creationId xmlns:p14="http://schemas.microsoft.com/office/powerpoint/2010/main" val="1881310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C054A92-C76F-FB94-A240-778B37D9519C}"/>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40324FF7-671B-31FF-2972-13C7D7F147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60DAD5E8-755F-39C1-A350-38D26C5D9F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14A4014-8E3A-93C4-7E3A-ACCC3C03CD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DFE2291-5A59-003A-2FDC-6B4BE596733C}"/>
              </a:ext>
            </a:extLst>
          </p:cNvPr>
          <p:cNvSpPr txBox="1"/>
          <p:nvPr/>
        </p:nvSpPr>
        <p:spPr>
          <a:xfrm>
            <a:off x="806190" y="-2843"/>
            <a:ext cx="17449800" cy="1569660"/>
          </a:xfrm>
          <a:prstGeom prst="rect">
            <a:avLst/>
          </a:prstGeom>
          <a:noFill/>
        </p:spPr>
        <p:txBody>
          <a:bodyPr wrap="square" rtlCol="0">
            <a:spAutoFit/>
          </a:bodyPr>
          <a:lstStyle/>
          <a:p>
            <a:pPr algn="ctr"/>
            <a:r>
              <a:rPr lang="en-US" sz="9600" dirty="0"/>
              <a:t>Phasing</a:t>
            </a:r>
          </a:p>
        </p:txBody>
      </p:sp>
      <p:pic>
        <p:nvPicPr>
          <p:cNvPr id="4" name="Picture 3">
            <a:extLst>
              <a:ext uri="{FF2B5EF4-FFF2-40B4-BE49-F238E27FC236}">
                <a16:creationId xmlns:a16="http://schemas.microsoft.com/office/drawing/2014/main" id="{F6BF5F1C-5CC8-CD80-E4A5-1C84871DF106}"/>
              </a:ext>
            </a:extLst>
          </p:cNvPr>
          <p:cNvPicPr>
            <a:picLocks noChangeAspect="1"/>
          </p:cNvPicPr>
          <p:nvPr/>
        </p:nvPicPr>
        <p:blipFill>
          <a:blip r:embed="rId5"/>
          <a:stretch>
            <a:fillRect/>
          </a:stretch>
        </p:blipFill>
        <p:spPr>
          <a:xfrm>
            <a:off x="1905000" y="1794994"/>
            <a:ext cx="12307007" cy="8131415"/>
          </a:xfrm>
          <a:prstGeom prst="rect">
            <a:avLst/>
          </a:prstGeom>
        </p:spPr>
      </p:pic>
    </p:spTree>
    <p:extLst>
      <p:ext uri="{BB962C8B-B14F-4D97-AF65-F5344CB8AC3E}">
        <p14:creationId xmlns:p14="http://schemas.microsoft.com/office/powerpoint/2010/main" val="694293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CBBBEC-414B-9664-61F5-F87FE587382D}"/>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A216E983-A9E2-A6DF-BC38-4E946FA536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8AF84B79-B051-AA82-5E4A-95D4408651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AD62C7E3-8726-CBF8-D533-F3E1A3DD6C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24C8FE8-3DAD-3AFC-6A02-F29D2E79F680}"/>
              </a:ext>
            </a:extLst>
          </p:cNvPr>
          <p:cNvSpPr txBox="1"/>
          <p:nvPr/>
        </p:nvSpPr>
        <p:spPr>
          <a:xfrm>
            <a:off x="806190" y="-2843"/>
            <a:ext cx="17449800" cy="1569660"/>
          </a:xfrm>
          <a:prstGeom prst="rect">
            <a:avLst/>
          </a:prstGeom>
          <a:noFill/>
        </p:spPr>
        <p:txBody>
          <a:bodyPr wrap="square" rtlCol="0">
            <a:spAutoFit/>
          </a:bodyPr>
          <a:lstStyle/>
          <a:p>
            <a:pPr algn="ctr"/>
            <a:r>
              <a:rPr lang="en-US" sz="9600" dirty="0"/>
              <a:t>Phasing</a:t>
            </a:r>
          </a:p>
        </p:txBody>
      </p:sp>
      <p:pic>
        <p:nvPicPr>
          <p:cNvPr id="5" name="Picture 4">
            <a:extLst>
              <a:ext uri="{FF2B5EF4-FFF2-40B4-BE49-F238E27FC236}">
                <a16:creationId xmlns:a16="http://schemas.microsoft.com/office/drawing/2014/main" id="{CFD5517E-1F42-4F5D-D040-AD55C625B187}"/>
              </a:ext>
            </a:extLst>
          </p:cNvPr>
          <p:cNvPicPr>
            <a:picLocks noChangeAspect="1"/>
          </p:cNvPicPr>
          <p:nvPr/>
        </p:nvPicPr>
        <p:blipFill>
          <a:blip r:embed="rId5"/>
          <a:stretch>
            <a:fillRect/>
          </a:stretch>
        </p:blipFill>
        <p:spPr>
          <a:xfrm>
            <a:off x="457200" y="2047443"/>
            <a:ext cx="14059650" cy="8101748"/>
          </a:xfrm>
          <a:prstGeom prst="rect">
            <a:avLst/>
          </a:prstGeom>
        </p:spPr>
      </p:pic>
    </p:spTree>
    <p:extLst>
      <p:ext uri="{BB962C8B-B14F-4D97-AF65-F5344CB8AC3E}">
        <p14:creationId xmlns:p14="http://schemas.microsoft.com/office/powerpoint/2010/main" val="1544993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2C6BB99-DA7B-D300-85CB-E55A3C9BDD1D}"/>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63530020-5C68-02BA-6E96-E46EA9E533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82A4008-6D95-D995-E3CE-EC6554BFE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7217A7A-A77D-9BB2-5251-CC6BCFFEDA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3ACA912-630C-2596-DC52-EC96319B91B2}"/>
              </a:ext>
            </a:extLst>
          </p:cNvPr>
          <p:cNvSpPr txBox="1"/>
          <p:nvPr/>
        </p:nvSpPr>
        <p:spPr>
          <a:xfrm>
            <a:off x="806190" y="-2843"/>
            <a:ext cx="17449800" cy="1569660"/>
          </a:xfrm>
          <a:prstGeom prst="rect">
            <a:avLst/>
          </a:prstGeom>
          <a:noFill/>
        </p:spPr>
        <p:txBody>
          <a:bodyPr wrap="square" rtlCol="0">
            <a:spAutoFit/>
          </a:bodyPr>
          <a:lstStyle/>
          <a:p>
            <a:pPr algn="ctr"/>
            <a:r>
              <a:rPr lang="en-US" sz="9600" dirty="0"/>
              <a:t>Phasing</a:t>
            </a:r>
          </a:p>
        </p:txBody>
      </p:sp>
      <p:pic>
        <p:nvPicPr>
          <p:cNvPr id="4" name="Picture 3">
            <a:extLst>
              <a:ext uri="{FF2B5EF4-FFF2-40B4-BE49-F238E27FC236}">
                <a16:creationId xmlns:a16="http://schemas.microsoft.com/office/drawing/2014/main" id="{7A1FB5FF-3AAD-85A7-FD17-3ECBB1DA5255}"/>
              </a:ext>
            </a:extLst>
          </p:cNvPr>
          <p:cNvPicPr>
            <a:picLocks noChangeAspect="1"/>
          </p:cNvPicPr>
          <p:nvPr/>
        </p:nvPicPr>
        <p:blipFill>
          <a:blip r:embed="rId5"/>
          <a:stretch>
            <a:fillRect/>
          </a:stretch>
        </p:blipFill>
        <p:spPr>
          <a:xfrm>
            <a:off x="685800" y="1790700"/>
            <a:ext cx="13358185" cy="8060537"/>
          </a:xfrm>
          <a:prstGeom prst="rect">
            <a:avLst/>
          </a:prstGeom>
        </p:spPr>
      </p:pic>
    </p:spTree>
    <p:extLst>
      <p:ext uri="{BB962C8B-B14F-4D97-AF65-F5344CB8AC3E}">
        <p14:creationId xmlns:p14="http://schemas.microsoft.com/office/powerpoint/2010/main" val="1573627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FB69D06-2B86-3DC1-CCBB-96200AD954E9}"/>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673C989-3417-83F0-CE6F-33799987FD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362347DC-EAA6-50AE-1949-B2F9A9FB5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ABFD4EA-1114-B6F2-75D0-7AE2EF2E29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4B92FF0-3448-2618-49B6-6E986DC9176D}"/>
              </a:ext>
            </a:extLst>
          </p:cNvPr>
          <p:cNvSpPr txBox="1"/>
          <p:nvPr/>
        </p:nvSpPr>
        <p:spPr>
          <a:xfrm>
            <a:off x="806190" y="-2843"/>
            <a:ext cx="17449800" cy="1569660"/>
          </a:xfrm>
          <a:prstGeom prst="rect">
            <a:avLst/>
          </a:prstGeom>
          <a:noFill/>
        </p:spPr>
        <p:txBody>
          <a:bodyPr wrap="square" rtlCol="0">
            <a:spAutoFit/>
          </a:bodyPr>
          <a:lstStyle/>
          <a:p>
            <a:pPr algn="ctr"/>
            <a:r>
              <a:rPr lang="en-US" sz="9600" dirty="0"/>
              <a:t>Phasing</a:t>
            </a:r>
          </a:p>
        </p:txBody>
      </p:sp>
      <p:pic>
        <p:nvPicPr>
          <p:cNvPr id="5" name="Picture 4">
            <a:extLst>
              <a:ext uri="{FF2B5EF4-FFF2-40B4-BE49-F238E27FC236}">
                <a16:creationId xmlns:a16="http://schemas.microsoft.com/office/drawing/2014/main" id="{E7E7B03C-4119-37F6-BEBE-6CD87E238ECB}"/>
              </a:ext>
            </a:extLst>
          </p:cNvPr>
          <p:cNvPicPr>
            <a:picLocks noChangeAspect="1"/>
          </p:cNvPicPr>
          <p:nvPr/>
        </p:nvPicPr>
        <p:blipFill>
          <a:blip r:embed="rId5"/>
          <a:stretch>
            <a:fillRect/>
          </a:stretch>
        </p:blipFill>
        <p:spPr>
          <a:xfrm>
            <a:off x="533400" y="1414851"/>
            <a:ext cx="14345514" cy="8872149"/>
          </a:xfrm>
          <a:prstGeom prst="rect">
            <a:avLst/>
          </a:prstGeom>
        </p:spPr>
      </p:pic>
    </p:spTree>
    <p:extLst>
      <p:ext uri="{BB962C8B-B14F-4D97-AF65-F5344CB8AC3E}">
        <p14:creationId xmlns:p14="http://schemas.microsoft.com/office/powerpoint/2010/main" val="4263723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F89F8D-244D-2AA8-2569-4FD54B0327F4}"/>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74328763-B525-0490-E8D0-935C57BFEC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BBA919B-329B-38D0-ECA2-66954AECE2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7E4F666-3061-F8F8-9028-6982E26DB6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14637E7-7A19-785D-4370-381EEBF19BAB}"/>
              </a:ext>
            </a:extLst>
          </p:cNvPr>
          <p:cNvSpPr txBox="1"/>
          <p:nvPr/>
        </p:nvSpPr>
        <p:spPr>
          <a:xfrm>
            <a:off x="5883145" y="-56961"/>
            <a:ext cx="13138410" cy="1569660"/>
          </a:xfrm>
          <a:prstGeom prst="rect">
            <a:avLst/>
          </a:prstGeom>
          <a:noFill/>
        </p:spPr>
        <p:txBody>
          <a:bodyPr wrap="square" rtlCol="0">
            <a:spAutoFit/>
          </a:bodyPr>
          <a:lstStyle/>
          <a:p>
            <a:pPr algn="ctr"/>
            <a:r>
              <a:rPr lang="en-US" sz="9600" dirty="0"/>
              <a:t>Substructure Types</a:t>
            </a:r>
          </a:p>
        </p:txBody>
      </p:sp>
      <p:sp>
        <p:nvSpPr>
          <p:cNvPr id="6" name="TextBox 5">
            <a:extLst>
              <a:ext uri="{FF2B5EF4-FFF2-40B4-BE49-F238E27FC236}">
                <a16:creationId xmlns:a16="http://schemas.microsoft.com/office/drawing/2014/main" id="{3266E7CE-F31D-FE13-0B84-01A6ACC9A8F1}"/>
              </a:ext>
            </a:extLst>
          </p:cNvPr>
          <p:cNvSpPr txBox="1"/>
          <p:nvPr/>
        </p:nvSpPr>
        <p:spPr>
          <a:xfrm>
            <a:off x="381000" y="2019300"/>
            <a:ext cx="17068800" cy="3046988"/>
          </a:xfrm>
          <a:prstGeom prst="rect">
            <a:avLst/>
          </a:prstGeom>
          <a:noFill/>
        </p:spPr>
        <p:txBody>
          <a:bodyPr wrap="square" rtlCol="0">
            <a:spAutoFit/>
          </a:bodyPr>
          <a:lstStyle/>
          <a:p>
            <a:r>
              <a:rPr lang="en-US" sz="4800" dirty="0"/>
              <a:t>Question:</a:t>
            </a:r>
          </a:p>
          <a:p>
            <a:endParaRPr lang="en-US" sz="4800" dirty="0"/>
          </a:p>
          <a:p>
            <a:r>
              <a:rPr lang="en-US" sz="4800" dirty="0"/>
              <a:t>Contractors can build anything we draw right?  So why does it matter on what substructure types we choose for bridges?</a:t>
            </a:r>
          </a:p>
        </p:txBody>
      </p:sp>
    </p:spTree>
    <p:extLst>
      <p:ext uri="{BB962C8B-B14F-4D97-AF65-F5344CB8AC3E}">
        <p14:creationId xmlns:p14="http://schemas.microsoft.com/office/powerpoint/2010/main" val="2539385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D84CEB-9A94-DFC1-4F4F-6C5F0FAD2280}"/>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07BE3F86-69D0-D3C0-3E25-08F7BE93A2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497979B-4DBA-31AB-8AF4-362358B5FF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A8520F66-644B-9250-0A5C-2B6F1FFB1D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6EEF843-A83B-B85A-6510-CF487D59C5B5}"/>
              </a:ext>
            </a:extLst>
          </p:cNvPr>
          <p:cNvSpPr txBox="1"/>
          <p:nvPr/>
        </p:nvSpPr>
        <p:spPr>
          <a:xfrm>
            <a:off x="5883145" y="-56961"/>
            <a:ext cx="13138410" cy="1569660"/>
          </a:xfrm>
          <a:prstGeom prst="rect">
            <a:avLst/>
          </a:prstGeom>
          <a:noFill/>
        </p:spPr>
        <p:txBody>
          <a:bodyPr wrap="square" rtlCol="0">
            <a:spAutoFit/>
          </a:bodyPr>
          <a:lstStyle/>
          <a:p>
            <a:pPr algn="ctr"/>
            <a:r>
              <a:rPr lang="en-US" sz="9600" dirty="0"/>
              <a:t>Substructure Types</a:t>
            </a:r>
          </a:p>
        </p:txBody>
      </p:sp>
      <p:pic>
        <p:nvPicPr>
          <p:cNvPr id="4" name="Picture 3">
            <a:extLst>
              <a:ext uri="{FF2B5EF4-FFF2-40B4-BE49-F238E27FC236}">
                <a16:creationId xmlns:a16="http://schemas.microsoft.com/office/drawing/2014/main" id="{3FB752FB-3BE0-A148-0C35-C181620A69C0}"/>
              </a:ext>
            </a:extLst>
          </p:cNvPr>
          <p:cNvPicPr>
            <a:picLocks noChangeAspect="1"/>
          </p:cNvPicPr>
          <p:nvPr/>
        </p:nvPicPr>
        <p:blipFill>
          <a:blip r:embed="rId5"/>
          <a:stretch>
            <a:fillRect/>
          </a:stretch>
        </p:blipFill>
        <p:spPr>
          <a:xfrm>
            <a:off x="4080304" y="1479361"/>
            <a:ext cx="8764223" cy="8516539"/>
          </a:xfrm>
          <a:prstGeom prst="rect">
            <a:avLst/>
          </a:prstGeom>
        </p:spPr>
      </p:pic>
    </p:spTree>
    <p:extLst>
      <p:ext uri="{BB962C8B-B14F-4D97-AF65-F5344CB8AC3E}">
        <p14:creationId xmlns:p14="http://schemas.microsoft.com/office/powerpoint/2010/main" val="3548552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E015C6-A6CD-1AE0-AD15-8727038E2D3D}"/>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C2998A4B-0895-C206-78F2-697B7766F4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9294202E-43CA-12FF-C3A0-157FEC982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ED2E87D-E748-54EA-75D8-FBE5A7EB59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478D8BA-C5ED-C3CF-AF13-3EFC5DFACCDC}"/>
              </a:ext>
            </a:extLst>
          </p:cNvPr>
          <p:cNvSpPr txBox="1"/>
          <p:nvPr/>
        </p:nvSpPr>
        <p:spPr>
          <a:xfrm>
            <a:off x="5883145" y="-56961"/>
            <a:ext cx="13138410" cy="1569660"/>
          </a:xfrm>
          <a:prstGeom prst="rect">
            <a:avLst/>
          </a:prstGeom>
          <a:noFill/>
        </p:spPr>
        <p:txBody>
          <a:bodyPr wrap="square" rtlCol="0">
            <a:spAutoFit/>
          </a:bodyPr>
          <a:lstStyle/>
          <a:p>
            <a:pPr algn="ctr"/>
            <a:r>
              <a:rPr lang="en-US" sz="9600" dirty="0"/>
              <a:t>Substructure Types</a:t>
            </a:r>
          </a:p>
        </p:txBody>
      </p:sp>
      <p:pic>
        <p:nvPicPr>
          <p:cNvPr id="5" name="Picture 4">
            <a:extLst>
              <a:ext uri="{FF2B5EF4-FFF2-40B4-BE49-F238E27FC236}">
                <a16:creationId xmlns:a16="http://schemas.microsoft.com/office/drawing/2014/main" id="{7B5ACD38-56E5-F32B-B96F-5B8B37E696EE}"/>
              </a:ext>
            </a:extLst>
          </p:cNvPr>
          <p:cNvPicPr>
            <a:picLocks noChangeAspect="1"/>
          </p:cNvPicPr>
          <p:nvPr/>
        </p:nvPicPr>
        <p:blipFill>
          <a:blip r:embed="rId5"/>
          <a:stretch>
            <a:fillRect/>
          </a:stretch>
        </p:blipFill>
        <p:spPr>
          <a:xfrm>
            <a:off x="3011758" y="1588710"/>
            <a:ext cx="9440592" cy="8383170"/>
          </a:xfrm>
          <a:prstGeom prst="rect">
            <a:avLst/>
          </a:prstGeom>
        </p:spPr>
      </p:pic>
    </p:spTree>
    <p:extLst>
      <p:ext uri="{BB962C8B-B14F-4D97-AF65-F5344CB8AC3E}">
        <p14:creationId xmlns:p14="http://schemas.microsoft.com/office/powerpoint/2010/main" val="1725433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56B0C00-64A0-21D2-12F5-390BFAC3D85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4E281C81-C5E3-F63C-4EF7-546996188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1A6E186-489C-D549-F5E3-35DF5766FF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FDBDA19E-BE47-E5E7-CAE3-23CA2354F8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7375880-B7A4-BE6D-656E-FE3A596D5DF1}"/>
              </a:ext>
            </a:extLst>
          </p:cNvPr>
          <p:cNvSpPr txBox="1"/>
          <p:nvPr/>
        </p:nvSpPr>
        <p:spPr>
          <a:xfrm>
            <a:off x="5883145" y="-56961"/>
            <a:ext cx="13138410" cy="1569660"/>
          </a:xfrm>
          <a:prstGeom prst="rect">
            <a:avLst/>
          </a:prstGeom>
          <a:noFill/>
        </p:spPr>
        <p:txBody>
          <a:bodyPr wrap="square" rtlCol="0">
            <a:spAutoFit/>
          </a:bodyPr>
          <a:lstStyle/>
          <a:p>
            <a:pPr algn="ctr"/>
            <a:r>
              <a:rPr lang="en-US" sz="9600" dirty="0"/>
              <a:t>Substructure Types</a:t>
            </a:r>
          </a:p>
        </p:txBody>
      </p:sp>
      <p:pic>
        <p:nvPicPr>
          <p:cNvPr id="4" name="Picture 3">
            <a:extLst>
              <a:ext uri="{FF2B5EF4-FFF2-40B4-BE49-F238E27FC236}">
                <a16:creationId xmlns:a16="http://schemas.microsoft.com/office/drawing/2014/main" id="{0815291D-76B2-8925-0F0B-D472BB366BBE}"/>
              </a:ext>
            </a:extLst>
          </p:cNvPr>
          <p:cNvPicPr>
            <a:picLocks noChangeAspect="1"/>
          </p:cNvPicPr>
          <p:nvPr/>
        </p:nvPicPr>
        <p:blipFill>
          <a:blip r:embed="rId5"/>
          <a:stretch>
            <a:fillRect/>
          </a:stretch>
        </p:blipFill>
        <p:spPr>
          <a:xfrm>
            <a:off x="533400" y="2352062"/>
            <a:ext cx="16921938" cy="5139776"/>
          </a:xfrm>
          <a:prstGeom prst="rect">
            <a:avLst/>
          </a:prstGeom>
        </p:spPr>
      </p:pic>
    </p:spTree>
    <p:extLst>
      <p:ext uri="{BB962C8B-B14F-4D97-AF65-F5344CB8AC3E}">
        <p14:creationId xmlns:p14="http://schemas.microsoft.com/office/powerpoint/2010/main" val="1803445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799937A-507E-D0E8-E71E-49DCAFD5992C}"/>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30B17B4-9AA1-BE54-D0F0-2334872B2F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531B455-D363-D776-3247-BEB02DA0AE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FA2F7D69-2687-5631-8694-E61CA3BEF8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7B2040B-9DB7-E3BC-7A58-06AA6F2A1BF0}"/>
              </a:ext>
            </a:extLst>
          </p:cNvPr>
          <p:cNvSpPr txBox="1"/>
          <p:nvPr/>
        </p:nvSpPr>
        <p:spPr>
          <a:xfrm>
            <a:off x="5883145" y="-56961"/>
            <a:ext cx="13138410" cy="1569660"/>
          </a:xfrm>
          <a:prstGeom prst="rect">
            <a:avLst/>
          </a:prstGeom>
          <a:noFill/>
        </p:spPr>
        <p:txBody>
          <a:bodyPr wrap="square" rtlCol="0">
            <a:spAutoFit/>
          </a:bodyPr>
          <a:lstStyle/>
          <a:p>
            <a:pPr algn="ctr"/>
            <a:r>
              <a:rPr lang="en-US" sz="9600" dirty="0"/>
              <a:t>Substructure Types</a:t>
            </a:r>
          </a:p>
        </p:txBody>
      </p:sp>
      <p:sp>
        <p:nvSpPr>
          <p:cNvPr id="3" name="TextBox 2">
            <a:extLst>
              <a:ext uri="{FF2B5EF4-FFF2-40B4-BE49-F238E27FC236}">
                <a16:creationId xmlns:a16="http://schemas.microsoft.com/office/drawing/2014/main" id="{DE646C69-53FA-3817-C529-3A1CA1C1D198}"/>
              </a:ext>
            </a:extLst>
          </p:cNvPr>
          <p:cNvSpPr txBox="1"/>
          <p:nvPr/>
        </p:nvSpPr>
        <p:spPr>
          <a:xfrm>
            <a:off x="457200" y="1790700"/>
            <a:ext cx="17145000" cy="6186309"/>
          </a:xfrm>
          <a:prstGeom prst="rect">
            <a:avLst/>
          </a:prstGeom>
          <a:noFill/>
        </p:spPr>
        <p:txBody>
          <a:bodyPr wrap="square" rtlCol="0">
            <a:spAutoFit/>
          </a:bodyPr>
          <a:lstStyle/>
          <a:p>
            <a:r>
              <a:rPr lang="en-US" sz="4400" dirty="0"/>
              <a:t>What if phased construction wasn’t being done?  </a:t>
            </a:r>
          </a:p>
          <a:p>
            <a:endParaRPr lang="en-US" sz="4400" dirty="0"/>
          </a:p>
          <a:p>
            <a:pPr marL="285750" indent="-285750">
              <a:buFontTx/>
              <a:buChar char="-"/>
            </a:pPr>
            <a:r>
              <a:rPr lang="en-US" sz="4400" dirty="0"/>
              <a:t>35ft abutments will never beat a lengthened bridge with a shorter substructure.</a:t>
            </a:r>
          </a:p>
          <a:p>
            <a:pPr marL="285750" indent="-285750">
              <a:buFontTx/>
              <a:buChar char="-"/>
            </a:pPr>
            <a:r>
              <a:rPr lang="en-US" sz="4400" dirty="0"/>
              <a:t>Can we shift layout to get piers/footings out of the stream?</a:t>
            </a:r>
          </a:p>
          <a:p>
            <a:pPr marL="285750" indent="-285750">
              <a:buFontTx/>
              <a:buChar char="-"/>
            </a:pPr>
            <a:r>
              <a:rPr lang="en-US" sz="4400" dirty="0"/>
              <a:t>If pier has more than 6’ of soil excavation, can we look at drilled shafts as our guidance manual stipulates?</a:t>
            </a:r>
          </a:p>
          <a:p>
            <a:pPr marL="285750" indent="-285750">
              <a:buFontTx/>
              <a:buChar char="-"/>
            </a:pPr>
            <a:r>
              <a:rPr lang="en-US" sz="4400" dirty="0"/>
              <a:t>Please ask for guidance from Structural Design when you are not sure which way to go.</a:t>
            </a:r>
          </a:p>
        </p:txBody>
      </p:sp>
    </p:spTree>
    <p:extLst>
      <p:ext uri="{BB962C8B-B14F-4D97-AF65-F5344CB8AC3E}">
        <p14:creationId xmlns:p14="http://schemas.microsoft.com/office/powerpoint/2010/main" val="3099235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522F6D-414D-D365-7A4D-25F13912FBD7}"/>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A02D921D-D43D-A45F-54B0-85701D94C2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C7E8097-D08B-FE1A-66A7-7F981B1BCF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19653D6F-FDAF-B192-8318-B3332F0180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B4A5A80-F3F9-4BFA-33C6-E45E5EBE7282}"/>
              </a:ext>
            </a:extLst>
          </p:cNvPr>
          <p:cNvSpPr txBox="1"/>
          <p:nvPr/>
        </p:nvSpPr>
        <p:spPr>
          <a:xfrm>
            <a:off x="2127120" y="-21040"/>
            <a:ext cx="13138410" cy="1569660"/>
          </a:xfrm>
          <a:prstGeom prst="rect">
            <a:avLst/>
          </a:prstGeom>
          <a:noFill/>
        </p:spPr>
        <p:txBody>
          <a:bodyPr wrap="square" rtlCol="0">
            <a:spAutoFit/>
          </a:bodyPr>
          <a:lstStyle/>
          <a:p>
            <a:pPr algn="ctr"/>
            <a:r>
              <a:rPr lang="en-US" sz="9600" dirty="0"/>
              <a:t>MOT</a:t>
            </a:r>
          </a:p>
        </p:txBody>
      </p:sp>
      <p:sp>
        <p:nvSpPr>
          <p:cNvPr id="3" name="TextBox 2">
            <a:extLst>
              <a:ext uri="{FF2B5EF4-FFF2-40B4-BE49-F238E27FC236}">
                <a16:creationId xmlns:a16="http://schemas.microsoft.com/office/drawing/2014/main" id="{336F4E8E-62E3-600C-134D-516083D65C11}"/>
              </a:ext>
            </a:extLst>
          </p:cNvPr>
          <p:cNvSpPr txBox="1"/>
          <p:nvPr/>
        </p:nvSpPr>
        <p:spPr>
          <a:xfrm>
            <a:off x="457200" y="1790700"/>
            <a:ext cx="17145000" cy="4154984"/>
          </a:xfrm>
          <a:prstGeom prst="rect">
            <a:avLst/>
          </a:prstGeom>
          <a:noFill/>
        </p:spPr>
        <p:txBody>
          <a:bodyPr wrap="square" rtlCol="0">
            <a:spAutoFit/>
          </a:bodyPr>
          <a:lstStyle/>
          <a:p>
            <a:r>
              <a:rPr lang="en-US" sz="4400" dirty="0"/>
              <a:t>Question:</a:t>
            </a:r>
          </a:p>
          <a:p>
            <a:endParaRPr lang="en-US" sz="4400" dirty="0"/>
          </a:p>
          <a:p>
            <a:r>
              <a:rPr lang="en-US" sz="4400" dirty="0"/>
              <a:t>MOT plans should be detailed enough that field personnel can pick up plans and know exactly how traffic should be routed and signed through the life of the project.  What issues arise when this is not done?</a:t>
            </a:r>
          </a:p>
        </p:txBody>
      </p:sp>
    </p:spTree>
    <p:extLst>
      <p:ext uri="{BB962C8B-B14F-4D97-AF65-F5344CB8AC3E}">
        <p14:creationId xmlns:p14="http://schemas.microsoft.com/office/powerpoint/2010/main" val="3190497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0E5DC53-9B21-4DC1-81A0-437263083142}"/>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EB7E69D2-3F98-ED65-5BCF-F579F9F162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3D8DF3BE-CF99-8827-0797-B1B62EB0B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AB9F610-1EB9-1AFE-A3B8-383A055100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5884A70-3ECA-15F7-5454-E0ADD7BD39F3}"/>
              </a:ext>
            </a:extLst>
          </p:cNvPr>
          <p:cNvSpPr txBox="1"/>
          <p:nvPr/>
        </p:nvSpPr>
        <p:spPr>
          <a:xfrm>
            <a:off x="2127120" y="-21040"/>
            <a:ext cx="13138410" cy="1569660"/>
          </a:xfrm>
          <a:prstGeom prst="rect">
            <a:avLst/>
          </a:prstGeom>
          <a:noFill/>
        </p:spPr>
        <p:txBody>
          <a:bodyPr wrap="square" rtlCol="0">
            <a:spAutoFit/>
          </a:bodyPr>
          <a:lstStyle/>
          <a:p>
            <a:pPr algn="ctr"/>
            <a:r>
              <a:rPr lang="en-US" sz="9600" dirty="0"/>
              <a:t>MOT</a:t>
            </a:r>
          </a:p>
        </p:txBody>
      </p:sp>
      <p:pic>
        <p:nvPicPr>
          <p:cNvPr id="5" name="Picture 4">
            <a:extLst>
              <a:ext uri="{FF2B5EF4-FFF2-40B4-BE49-F238E27FC236}">
                <a16:creationId xmlns:a16="http://schemas.microsoft.com/office/drawing/2014/main" id="{5A4F521B-F617-46C8-F253-FBFD5EE071D8}"/>
              </a:ext>
            </a:extLst>
          </p:cNvPr>
          <p:cNvPicPr>
            <a:picLocks noChangeAspect="1"/>
          </p:cNvPicPr>
          <p:nvPr/>
        </p:nvPicPr>
        <p:blipFill>
          <a:blip r:embed="rId5"/>
          <a:stretch>
            <a:fillRect/>
          </a:stretch>
        </p:blipFill>
        <p:spPr>
          <a:xfrm>
            <a:off x="1066800" y="1790700"/>
            <a:ext cx="13203493" cy="7973538"/>
          </a:xfrm>
          <a:prstGeom prst="rect">
            <a:avLst/>
          </a:prstGeom>
        </p:spPr>
      </p:pic>
    </p:spTree>
    <p:extLst>
      <p:ext uri="{BB962C8B-B14F-4D97-AF65-F5344CB8AC3E}">
        <p14:creationId xmlns:p14="http://schemas.microsoft.com/office/powerpoint/2010/main" val="3862639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D719D56-4B8D-AB7B-4AE2-4B09A62153A6}"/>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D3989DB-851A-8EE7-4950-481DED6D34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84ABA3C4-B5E9-E156-5BCE-2E9AFB4730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B14D6E9-B806-B18A-EEB0-6DD4B5E5F0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2042B3C-4DC2-80BA-BD95-3D262625BD37}"/>
              </a:ext>
            </a:extLst>
          </p:cNvPr>
          <p:cNvSpPr txBox="1"/>
          <p:nvPr/>
        </p:nvSpPr>
        <p:spPr>
          <a:xfrm>
            <a:off x="2127120" y="-21040"/>
            <a:ext cx="13138410" cy="1569660"/>
          </a:xfrm>
          <a:prstGeom prst="rect">
            <a:avLst/>
          </a:prstGeom>
          <a:noFill/>
        </p:spPr>
        <p:txBody>
          <a:bodyPr wrap="square" rtlCol="0">
            <a:spAutoFit/>
          </a:bodyPr>
          <a:lstStyle/>
          <a:p>
            <a:pPr algn="ctr"/>
            <a:r>
              <a:rPr lang="en-US" sz="9600" dirty="0"/>
              <a:t>MOT</a:t>
            </a:r>
          </a:p>
        </p:txBody>
      </p:sp>
      <p:pic>
        <p:nvPicPr>
          <p:cNvPr id="4" name="Picture 3">
            <a:extLst>
              <a:ext uri="{FF2B5EF4-FFF2-40B4-BE49-F238E27FC236}">
                <a16:creationId xmlns:a16="http://schemas.microsoft.com/office/drawing/2014/main" id="{EC25D6A7-1AC1-6A7F-A3AB-EF47D05F7424}"/>
              </a:ext>
            </a:extLst>
          </p:cNvPr>
          <p:cNvPicPr>
            <a:picLocks noChangeAspect="1"/>
          </p:cNvPicPr>
          <p:nvPr/>
        </p:nvPicPr>
        <p:blipFill>
          <a:blip r:embed="rId5"/>
          <a:stretch>
            <a:fillRect/>
          </a:stretch>
        </p:blipFill>
        <p:spPr>
          <a:xfrm>
            <a:off x="141680" y="1569660"/>
            <a:ext cx="14471529" cy="8374440"/>
          </a:xfrm>
          <a:prstGeom prst="rect">
            <a:avLst/>
          </a:prstGeom>
        </p:spPr>
      </p:pic>
    </p:spTree>
    <p:extLst>
      <p:ext uri="{BB962C8B-B14F-4D97-AF65-F5344CB8AC3E}">
        <p14:creationId xmlns:p14="http://schemas.microsoft.com/office/powerpoint/2010/main" val="71432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F7E7215-F551-EA00-562A-285EF3F47484}"/>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9F730753-D587-07F4-B4A3-5D9CF9C302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4560A495-768B-E59C-BCAA-A0C71C36DD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870E6156-953C-2C47-FAF6-DAB0DED133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F46DD5B-51E2-4294-D0A7-983B1E8F2061}"/>
              </a:ext>
            </a:extLst>
          </p:cNvPr>
          <p:cNvSpPr txBox="1"/>
          <p:nvPr/>
        </p:nvSpPr>
        <p:spPr>
          <a:xfrm>
            <a:off x="2127120" y="-21040"/>
            <a:ext cx="13138410" cy="1569660"/>
          </a:xfrm>
          <a:prstGeom prst="rect">
            <a:avLst/>
          </a:prstGeom>
          <a:noFill/>
        </p:spPr>
        <p:txBody>
          <a:bodyPr wrap="square" rtlCol="0">
            <a:spAutoFit/>
          </a:bodyPr>
          <a:lstStyle/>
          <a:p>
            <a:pPr algn="ctr"/>
            <a:r>
              <a:rPr lang="en-US" sz="9600" dirty="0"/>
              <a:t>MOT</a:t>
            </a:r>
          </a:p>
        </p:txBody>
      </p:sp>
      <p:pic>
        <p:nvPicPr>
          <p:cNvPr id="5" name="Picture 4">
            <a:extLst>
              <a:ext uri="{FF2B5EF4-FFF2-40B4-BE49-F238E27FC236}">
                <a16:creationId xmlns:a16="http://schemas.microsoft.com/office/drawing/2014/main" id="{06C4B303-4EDD-F546-3797-B817DCF82386}"/>
              </a:ext>
            </a:extLst>
          </p:cNvPr>
          <p:cNvPicPr>
            <a:picLocks noChangeAspect="1"/>
          </p:cNvPicPr>
          <p:nvPr/>
        </p:nvPicPr>
        <p:blipFill>
          <a:blip r:embed="rId5"/>
          <a:stretch>
            <a:fillRect/>
          </a:stretch>
        </p:blipFill>
        <p:spPr>
          <a:xfrm>
            <a:off x="533400" y="1443440"/>
            <a:ext cx="14131225" cy="8658683"/>
          </a:xfrm>
          <a:prstGeom prst="rect">
            <a:avLst/>
          </a:prstGeom>
        </p:spPr>
      </p:pic>
    </p:spTree>
    <p:extLst>
      <p:ext uri="{BB962C8B-B14F-4D97-AF65-F5344CB8AC3E}">
        <p14:creationId xmlns:p14="http://schemas.microsoft.com/office/powerpoint/2010/main" val="3107116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88325A1-145E-DB84-9C84-48069FED4FFD}"/>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D3DB3021-CBC6-5A46-24B3-1A9D41D410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335904A-AC3D-41BC-86D7-056FF8859A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DF0194C-E408-E7D5-DBDA-8844D2D0BF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72122DA-2ACF-11D1-FDDE-599CDF5854CA}"/>
              </a:ext>
            </a:extLst>
          </p:cNvPr>
          <p:cNvSpPr txBox="1"/>
          <p:nvPr/>
        </p:nvSpPr>
        <p:spPr>
          <a:xfrm>
            <a:off x="2127120" y="-21040"/>
            <a:ext cx="13138410" cy="1569660"/>
          </a:xfrm>
          <a:prstGeom prst="rect">
            <a:avLst/>
          </a:prstGeom>
          <a:noFill/>
        </p:spPr>
        <p:txBody>
          <a:bodyPr wrap="square" rtlCol="0">
            <a:spAutoFit/>
          </a:bodyPr>
          <a:lstStyle/>
          <a:p>
            <a:pPr algn="ctr"/>
            <a:r>
              <a:rPr lang="en-US" sz="9600" dirty="0"/>
              <a:t>MOT</a:t>
            </a:r>
          </a:p>
        </p:txBody>
      </p:sp>
      <p:pic>
        <p:nvPicPr>
          <p:cNvPr id="4" name="Picture 3">
            <a:extLst>
              <a:ext uri="{FF2B5EF4-FFF2-40B4-BE49-F238E27FC236}">
                <a16:creationId xmlns:a16="http://schemas.microsoft.com/office/drawing/2014/main" id="{042FABA2-A632-34BA-8505-419581C12B7C}"/>
              </a:ext>
            </a:extLst>
          </p:cNvPr>
          <p:cNvPicPr>
            <a:picLocks noChangeAspect="1"/>
          </p:cNvPicPr>
          <p:nvPr/>
        </p:nvPicPr>
        <p:blipFill>
          <a:blip r:embed="rId5"/>
          <a:stretch>
            <a:fillRect/>
          </a:stretch>
        </p:blipFill>
        <p:spPr>
          <a:xfrm>
            <a:off x="1100978" y="1455738"/>
            <a:ext cx="14135977" cy="8674350"/>
          </a:xfrm>
          <a:prstGeom prst="rect">
            <a:avLst/>
          </a:prstGeom>
        </p:spPr>
      </p:pic>
    </p:spTree>
    <p:extLst>
      <p:ext uri="{BB962C8B-B14F-4D97-AF65-F5344CB8AC3E}">
        <p14:creationId xmlns:p14="http://schemas.microsoft.com/office/powerpoint/2010/main" val="2852715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042E271-30AB-C643-115D-847FE1FE3DF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465CDB03-2EEB-7E1A-D6AF-DE00E8933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AE2B83AB-2900-D039-0B94-40D9A9686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814B54F-27EF-2BFA-9448-FFEC453A53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60F244E-120F-3E4D-8564-ED5C980DA158}"/>
              </a:ext>
            </a:extLst>
          </p:cNvPr>
          <p:cNvSpPr txBox="1"/>
          <p:nvPr/>
        </p:nvSpPr>
        <p:spPr>
          <a:xfrm>
            <a:off x="4876800" y="0"/>
            <a:ext cx="13138410" cy="1569660"/>
          </a:xfrm>
          <a:prstGeom prst="rect">
            <a:avLst/>
          </a:prstGeom>
          <a:noFill/>
        </p:spPr>
        <p:txBody>
          <a:bodyPr wrap="square" rtlCol="0">
            <a:spAutoFit/>
          </a:bodyPr>
          <a:lstStyle/>
          <a:p>
            <a:pPr algn="ctr"/>
            <a:r>
              <a:rPr lang="en-US" sz="9600" dirty="0"/>
              <a:t>Lump Sum Items</a:t>
            </a:r>
          </a:p>
        </p:txBody>
      </p:sp>
      <p:sp>
        <p:nvSpPr>
          <p:cNvPr id="5" name="TextBox 4">
            <a:extLst>
              <a:ext uri="{FF2B5EF4-FFF2-40B4-BE49-F238E27FC236}">
                <a16:creationId xmlns:a16="http://schemas.microsoft.com/office/drawing/2014/main" id="{4FDB1B22-A24D-528C-F278-DBE77FC5E719}"/>
              </a:ext>
            </a:extLst>
          </p:cNvPr>
          <p:cNvSpPr txBox="1"/>
          <p:nvPr/>
        </p:nvSpPr>
        <p:spPr>
          <a:xfrm>
            <a:off x="923925" y="2253494"/>
            <a:ext cx="15544800" cy="4154984"/>
          </a:xfrm>
          <a:prstGeom prst="rect">
            <a:avLst/>
          </a:prstGeom>
          <a:noFill/>
        </p:spPr>
        <p:txBody>
          <a:bodyPr wrap="square" rtlCol="0">
            <a:spAutoFit/>
          </a:bodyPr>
          <a:lstStyle/>
          <a:p>
            <a:r>
              <a:rPr lang="en-US" sz="4400" dirty="0"/>
              <a:t>Question:</a:t>
            </a:r>
          </a:p>
          <a:p>
            <a:endParaRPr lang="en-US" sz="4400" dirty="0"/>
          </a:p>
          <a:p>
            <a:r>
              <a:rPr lang="en-US" sz="4400" dirty="0"/>
              <a:t>A lot of times when a designer may be looking for ease on their part, a lump sum item may be used.  (For example, MOT signage, paving items, etc.)  Where do you all typically see this and what issues does it cause in construction?</a:t>
            </a:r>
          </a:p>
        </p:txBody>
      </p:sp>
    </p:spTree>
    <p:extLst>
      <p:ext uri="{BB962C8B-B14F-4D97-AF65-F5344CB8AC3E}">
        <p14:creationId xmlns:p14="http://schemas.microsoft.com/office/powerpoint/2010/main" val="2687037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1D27A5A-EA6C-CDA4-5BCF-F9201A9D9485}"/>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938AEEF2-DA30-0CEC-9F73-DDE25BEC8C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E9EDA3D-D606-6667-499B-804E2BB179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19424BD-62B8-CFE6-4EFA-FE5BC04A80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65F48E3-2660-3C55-0AC1-C1CD3349EC79}"/>
              </a:ext>
            </a:extLst>
          </p:cNvPr>
          <p:cNvSpPr txBox="1"/>
          <p:nvPr/>
        </p:nvSpPr>
        <p:spPr>
          <a:xfrm>
            <a:off x="4876800" y="0"/>
            <a:ext cx="13138410" cy="1569660"/>
          </a:xfrm>
          <a:prstGeom prst="rect">
            <a:avLst/>
          </a:prstGeom>
          <a:noFill/>
        </p:spPr>
        <p:txBody>
          <a:bodyPr wrap="square" rtlCol="0">
            <a:spAutoFit/>
          </a:bodyPr>
          <a:lstStyle/>
          <a:p>
            <a:pPr algn="ctr"/>
            <a:r>
              <a:rPr lang="en-US" sz="9600" dirty="0"/>
              <a:t>Waste/Borrow Sites</a:t>
            </a:r>
          </a:p>
        </p:txBody>
      </p:sp>
      <p:sp>
        <p:nvSpPr>
          <p:cNvPr id="5" name="TextBox 4">
            <a:extLst>
              <a:ext uri="{FF2B5EF4-FFF2-40B4-BE49-F238E27FC236}">
                <a16:creationId xmlns:a16="http://schemas.microsoft.com/office/drawing/2014/main" id="{99E9A0B8-8186-468F-77A2-A2BD892A5258}"/>
              </a:ext>
            </a:extLst>
          </p:cNvPr>
          <p:cNvSpPr txBox="1"/>
          <p:nvPr/>
        </p:nvSpPr>
        <p:spPr>
          <a:xfrm>
            <a:off x="923925" y="2253494"/>
            <a:ext cx="15544800" cy="3477875"/>
          </a:xfrm>
          <a:prstGeom prst="rect">
            <a:avLst/>
          </a:prstGeom>
          <a:noFill/>
        </p:spPr>
        <p:txBody>
          <a:bodyPr wrap="square" rtlCol="0">
            <a:spAutoFit/>
          </a:bodyPr>
          <a:lstStyle/>
          <a:p>
            <a:r>
              <a:rPr lang="en-US" sz="4400" dirty="0"/>
              <a:t>Question:</a:t>
            </a:r>
          </a:p>
          <a:p>
            <a:endParaRPr lang="en-US" sz="4400" dirty="0"/>
          </a:p>
          <a:p>
            <a:r>
              <a:rPr lang="en-US" sz="4400" dirty="0"/>
              <a:t>On large roadway projects with a lot of waste/borrow, what are the typical ways you see this handled in KYTC projects and what issues arise from this?</a:t>
            </a:r>
          </a:p>
        </p:txBody>
      </p:sp>
    </p:spTree>
    <p:extLst>
      <p:ext uri="{BB962C8B-B14F-4D97-AF65-F5344CB8AC3E}">
        <p14:creationId xmlns:p14="http://schemas.microsoft.com/office/powerpoint/2010/main" val="1348445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A26646E-9A58-F710-A492-D4A6EAA47A6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994494CC-3F55-EEDF-E130-C7228B448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A138B4D-B7DE-E454-39FE-0DCFBE9817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BB39474-BEE8-06D6-283E-2FACBB0A1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716899E-6672-C96B-7C2D-268FD26F4177}"/>
              </a:ext>
            </a:extLst>
          </p:cNvPr>
          <p:cNvSpPr txBox="1"/>
          <p:nvPr/>
        </p:nvSpPr>
        <p:spPr>
          <a:xfrm>
            <a:off x="4876800" y="0"/>
            <a:ext cx="13138410" cy="1569660"/>
          </a:xfrm>
          <a:prstGeom prst="rect">
            <a:avLst/>
          </a:prstGeom>
          <a:noFill/>
        </p:spPr>
        <p:txBody>
          <a:bodyPr wrap="square" rtlCol="0">
            <a:spAutoFit/>
          </a:bodyPr>
          <a:lstStyle/>
          <a:p>
            <a:pPr algn="ctr"/>
            <a:r>
              <a:rPr lang="en-US" sz="9600" dirty="0"/>
              <a:t>Waste/Borrow Sites</a:t>
            </a:r>
          </a:p>
        </p:txBody>
      </p:sp>
      <p:pic>
        <p:nvPicPr>
          <p:cNvPr id="4" name="Picture 3">
            <a:extLst>
              <a:ext uri="{FF2B5EF4-FFF2-40B4-BE49-F238E27FC236}">
                <a16:creationId xmlns:a16="http://schemas.microsoft.com/office/drawing/2014/main" id="{5A403081-CFA8-F815-557E-D37A8DF4A71A}"/>
              </a:ext>
            </a:extLst>
          </p:cNvPr>
          <p:cNvPicPr>
            <a:picLocks noChangeAspect="1"/>
          </p:cNvPicPr>
          <p:nvPr/>
        </p:nvPicPr>
        <p:blipFill>
          <a:blip r:embed="rId5"/>
          <a:stretch>
            <a:fillRect/>
          </a:stretch>
        </p:blipFill>
        <p:spPr>
          <a:xfrm>
            <a:off x="2438400" y="2324100"/>
            <a:ext cx="10739915" cy="7618020"/>
          </a:xfrm>
          <a:prstGeom prst="rect">
            <a:avLst/>
          </a:prstGeom>
        </p:spPr>
      </p:pic>
    </p:spTree>
    <p:extLst>
      <p:ext uri="{BB962C8B-B14F-4D97-AF65-F5344CB8AC3E}">
        <p14:creationId xmlns:p14="http://schemas.microsoft.com/office/powerpoint/2010/main" val="1556216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6826286-10E7-127A-FA15-230BD11925B4}"/>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C66CCF6-EE52-2FCF-421B-234E2A8166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2D688B22-C77F-88E6-7043-B98EC64835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5D30ECC1-D948-77E9-964C-42E0CA8B5C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263DCB4-C103-6DBC-ECFD-48DAD1CAA97D}"/>
              </a:ext>
            </a:extLst>
          </p:cNvPr>
          <p:cNvSpPr txBox="1"/>
          <p:nvPr/>
        </p:nvSpPr>
        <p:spPr>
          <a:xfrm>
            <a:off x="4876800" y="0"/>
            <a:ext cx="13138410" cy="1569660"/>
          </a:xfrm>
          <a:prstGeom prst="rect">
            <a:avLst/>
          </a:prstGeom>
          <a:noFill/>
        </p:spPr>
        <p:txBody>
          <a:bodyPr wrap="square" rtlCol="0">
            <a:spAutoFit/>
          </a:bodyPr>
          <a:lstStyle/>
          <a:p>
            <a:pPr algn="ctr"/>
            <a:r>
              <a:rPr lang="en-US" sz="9600" dirty="0"/>
              <a:t>Waste/Borrow Sites</a:t>
            </a:r>
          </a:p>
        </p:txBody>
      </p:sp>
      <p:pic>
        <p:nvPicPr>
          <p:cNvPr id="5" name="Picture 4">
            <a:extLst>
              <a:ext uri="{FF2B5EF4-FFF2-40B4-BE49-F238E27FC236}">
                <a16:creationId xmlns:a16="http://schemas.microsoft.com/office/drawing/2014/main" id="{2962A951-F692-AAE5-18A2-D32F4774CBE1}"/>
              </a:ext>
            </a:extLst>
          </p:cNvPr>
          <p:cNvPicPr>
            <a:picLocks noChangeAspect="1"/>
          </p:cNvPicPr>
          <p:nvPr/>
        </p:nvPicPr>
        <p:blipFill>
          <a:blip r:embed="rId5"/>
          <a:stretch>
            <a:fillRect/>
          </a:stretch>
        </p:blipFill>
        <p:spPr>
          <a:xfrm>
            <a:off x="609600" y="1257300"/>
            <a:ext cx="6916115" cy="9497750"/>
          </a:xfrm>
          <a:prstGeom prst="rect">
            <a:avLst/>
          </a:prstGeom>
        </p:spPr>
      </p:pic>
      <p:pic>
        <p:nvPicPr>
          <p:cNvPr id="7" name="Picture 6">
            <a:extLst>
              <a:ext uri="{FF2B5EF4-FFF2-40B4-BE49-F238E27FC236}">
                <a16:creationId xmlns:a16="http://schemas.microsoft.com/office/drawing/2014/main" id="{E89FD57C-B439-7028-5474-63C8650C75D5}"/>
              </a:ext>
            </a:extLst>
          </p:cNvPr>
          <p:cNvPicPr>
            <a:picLocks noChangeAspect="1"/>
          </p:cNvPicPr>
          <p:nvPr/>
        </p:nvPicPr>
        <p:blipFill>
          <a:blip r:embed="rId6"/>
          <a:stretch>
            <a:fillRect/>
          </a:stretch>
        </p:blipFill>
        <p:spPr>
          <a:xfrm>
            <a:off x="7973658" y="1219194"/>
            <a:ext cx="6944694" cy="9535856"/>
          </a:xfrm>
          <a:prstGeom prst="rect">
            <a:avLst/>
          </a:prstGeom>
        </p:spPr>
      </p:pic>
    </p:spTree>
    <p:extLst>
      <p:ext uri="{BB962C8B-B14F-4D97-AF65-F5344CB8AC3E}">
        <p14:creationId xmlns:p14="http://schemas.microsoft.com/office/powerpoint/2010/main" val="282807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8474727-8BA0-A835-E7FA-671D9F67EB2D}"/>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C0EDC6C1-6E6B-D33F-73C0-8B8CC0C4DD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CAEE7BA3-E86B-4C40-8028-E2638BA73F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7AF81A2-CC9B-9223-E7A3-5E4ACF6403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2D075B5-0402-EE44-9A9B-C723A6F59855}"/>
              </a:ext>
            </a:extLst>
          </p:cNvPr>
          <p:cNvSpPr txBox="1"/>
          <p:nvPr/>
        </p:nvSpPr>
        <p:spPr>
          <a:xfrm>
            <a:off x="4876800" y="0"/>
            <a:ext cx="13138410" cy="1569660"/>
          </a:xfrm>
          <a:prstGeom prst="rect">
            <a:avLst/>
          </a:prstGeom>
          <a:noFill/>
        </p:spPr>
        <p:txBody>
          <a:bodyPr wrap="square" rtlCol="0">
            <a:spAutoFit/>
          </a:bodyPr>
          <a:lstStyle/>
          <a:p>
            <a:pPr algn="ctr"/>
            <a:r>
              <a:rPr lang="en-US" sz="9600" dirty="0"/>
              <a:t>Waste/Borrow Sites</a:t>
            </a:r>
          </a:p>
        </p:txBody>
      </p:sp>
      <p:pic>
        <p:nvPicPr>
          <p:cNvPr id="5" name="Picture 4">
            <a:extLst>
              <a:ext uri="{FF2B5EF4-FFF2-40B4-BE49-F238E27FC236}">
                <a16:creationId xmlns:a16="http://schemas.microsoft.com/office/drawing/2014/main" id="{DF373A18-2597-184F-9CDE-1B6468C071E3}"/>
              </a:ext>
            </a:extLst>
          </p:cNvPr>
          <p:cNvPicPr>
            <a:picLocks noChangeAspect="1"/>
          </p:cNvPicPr>
          <p:nvPr/>
        </p:nvPicPr>
        <p:blipFill>
          <a:blip r:embed="rId5"/>
          <a:stretch>
            <a:fillRect/>
          </a:stretch>
        </p:blipFill>
        <p:spPr>
          <a:xfrm>
            <a:off x="2667000" y="2552700"/>
            <a:ext cx="10678015" cy="6076919"/>
          </a:xfrm>
          <a:prstGeom prst="rect">
            <a:avLst/>
          </a:prstGeom>
        </p:spPr>
      </p:pic>
    </p:spTree>
    <p:extLst>
      <p:ext uri="{BB962C8B-B14F-4D97-AF65-F5344CB8AC3E}">
        <p14:creationId xmlns:p14="http://schemas.microsoft.com/office/powerpoint/2010/main" val="2728821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5543244-986B-0E41-5278-E5F69AFBEB40}"/>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C24C9E8D-B490-8E52-074C-537C089A3A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CDEA2D5-6B44-09A1-BB15-95BEFF87CE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9A5E927D-D162-EF77-F3DD-F93BEF91A2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538824B-F908-1AAE-8650-B102FBBC14AD}"/>
              </a:ext>
            </a:extLst>
          </p:cNvPr>
          <p:cNvSpPr txBox="1"/>
          <p:nvPr/>
        </p:nvSpPr>
        <p:spPr>
          <a:xfrm>
            <a:off x="4876800" y="0"/>
            <a:ext cx="13138410" cy="1569660"/>
          </a:xfrm>
          <a:prstGeom prst="rect">
            <a:avLst/>
          </a:prstGeom>
          <a:noFill/>
        </p:spPr>
        <p:txBody>
          <a:bodyPr wrap="square" rtlCol="0">
            <a:spAutoFit/>
          </a:bodyPr>
          <a:lstStyle/>
          <a:p>
            <a:pPr algn="ctr"/>
            <a:r>
              <a:rPr lang="en-US" sz="9600" dirty="0"/>
              <a:t>Waste/Borrow Sites</a:t>
            </a:r>
          </a:p>
        </p:txBody>
      </p:sp>
      <p:pic>
        <p:nvPicPr>
          <p:cNvPr id="4" name="Picture 3">
            <a:extLst>
              <a:ext uri="{FF2B5EF4-FFF2-40B4-BE49-F238E27FC236}">
                <a16:creationId xmlns:a16="http://schemas.microsoft.com/office/drawing/2014/main" id="{4C80613B-5CBE-6136-CF40-15E16A0D9F2B}"/>
              </a:ext>
            </a:extLst>
          </p:cNvPr>
          <p:cNvPicPr>
            <a:picLocks noChangeAspect="1"/>
          </p:cNvPicPr>
          <p:nvPr/>
        </p:nvPicPr>
        <p:blipFill>
          <a:blip r:embed="rId5"/>
          <a:stretch>
            <a:fillRect/>
          </a:stretch>
        </p:blipFill>
        <p:spPr>
          <a:xfrm>
            <a:off x="4876800" y="1448345"/>
            <a:ext cx="6400800" cy="8721872"/>
          </a:xfrm>
          <a:prstGeom prst="rect">
            <a:avLst/>
          </a:prstGeom>
        </p:spPr>
      </p:pic>
    </p:spTree>
    <p:extLst>
      <p:ext uri="{BB962C8B-B14F-4D97-AF65-F5344CB8AC3E}">
        <p14:creationId xmlns:p14="http://schemas.microsoft.com/office/powerpoint/2010/main" val="3047338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80BE1BB-ECD4-1309-BC18-E16E0D808D70}"/>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EE1D9FB2-007D-1037-C830-B87285E677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E28B6DBE-4201-EDD9-55AE-EA3299A488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D8066FD-A2A2-D131-9E11-7C0730E67E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A27DA2E-1727-9DFC-8B04-BEACBCF3C533}"/>
              </a:ext>
            </a:extLst>
          </p:cNvPr>
          <p:cNvSpPr txBox="1"/>
          <p:nvPr/>
        </p:nvSpPr>
        <p:spPr>
          <a:xfrm>
            <a:off x="4876800" y="0"/>
            <a:ext cx="13138410" cy="1569660"/>
          </a:xfrm>
          <a:prstGeom prst="rect">
            <a:avLst/>
          </a:prstGeom>
          <a:noFill/>
        </p:spPr>
        <p:txBody>
          <a:bodyPr wrap="square" rtlCol="0">
            <a:spAutoFit/>
          </a:bodyPr>
          <a:lstStyle/>
          <a:p>
            <a:pPr algn="ctr"/>
            <a:r>
              <a:rPr lang="en-US" sz="9600" dirty="0"/>
              <a:t>Completion Dates</a:t>
            </a:r>
          </a:p>
        </p:txBody>
      </p:sp>
      <p:sp>
        <p:nvSpPr>
          <p:cNvPr id="3" name="TextBox 2">
            <a:extLst>
              <a:ext uri="{FF2B5EF4-FFF2-40B4-BE49-F238E27FC236}">
                <a16:creationId xmlns:a16="http://schemas.microsoft.com/office/drawing/2014/main" id="{CDC070AD-87A0-C3E4-06CD-DBBBAB28A2CC}"/>
              </a:ext>
            </a:extLst>
          </p:cNvPr>
          <p:cNvSpPr txBox="1"/>
          <p:nvPr/>
        </p:nvSpPr>
        <p:spPr>
          <a:xfrm>
            <a:off x="457200" y="2171700"/>
            <a:ext cx="16840200" cy="3785652"/>
          </a:xfrm>
          <a:prstGeom prst="rect">
            <a:avLst/>
          </a:prstGeom>
          <a:noFill/>
        </p:spPr>
        <p:txBody>
          <a:bodyPr wrap="square" rtlCol="0">
            <a:spAutoFit/>
          </a:bodyPr>
          <a:lstStyle/>
          <a:p>
            <a:r>
              <a:rPr lang="en-US" sz="4800" dirty="0"/>
              <a:t>Question:</a:t>
            </a:r>
          </a:p>
          <a:p>
            <a:endParaRPr lang="en-US" sz="4800" dirty="0"/>
          </a:p>
          <a:p>
            <a:r>
              <a:rPr lang="en-US" sz="4800" dirty="0"/>
              <a:t>Everybody would like their project to be priority and finish ASAP, but what issues arise from choosing completion dates too soon?</a:t>
            </a:r>
          </a:p>
        </p:txBody>
      </p:sp>
    </p:spTree>
    <p:extLst>
      <p:ext uri="{BB962C8B-B14F-4D97-AF65-F5344CB8AC3E}">
        <p14:creationId xmlns:p14="http://schemas.microsoft.com/office/powerpoint/2010/main" val="958670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2769018-812A-C8BF-FEC8-810BD4CC6DAC}"/>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D4CDCA4-D449-BBD8-ADC8-708AC75845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A31BB672-262E-DC74-B415-86C04E0042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0582D54-EB56-D947-4563-1483242418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E06C125-E746-E063-547F-8AD6D6CA4912}"/>
              </a:ext>
            </a:extLst>
          </p:cNvPr>
          <p:cNvSpPr txBox="1"/>
          <p:nvPr/>
        </p:nvSpPr>
        <p:spPr>
          <a:xfrm>
            <a:off x="1828800" y="2324100"/>
            <a:ext cx="13138410" cy="3046988"/>
          </a:xfrm>
          <a:prstGeom prst="rect">
            <a:avLst/>
          </a:prstGeom>
          <a:noFill/>
        </p:spPr>
        <p:txBody>
          <a:bodyPr wrap="square" rtlCol="0">
            <a:spAutoFit/>
          </a:bodyPr>
          <a:lstStyle/>
          <a:p>
            <a:pPr algn="ctr"/>
            <a:r>
              <a:rPr lang="en-US" sz="9600" dirty="0"/>
              <a:t>Thanks!  </a:t>
            </a:r>
          </a:p>
          <a:p>
            <a:pPr algn="ctr"/>
            <a:r>
              <a:rPr lang="en-US" sz="9600" dirty="0"/>
              <a:t>Any Questions?</a:t>
            </a:r>
          </a:p>
        </p:txBody>
      </p:sp>
    </p:spTree>
    <p:extLst>
      <p:ext uri="{BB962C8B-B14F-4D97-AF65-F5344CB8AC3E}">
        <p14:creationId xmlns:p14="http://schemas.microsoft.com/office/powerpoint/2010/main" val="1689724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Kevin Wolfe, Haydon Bridge, Joseph Van Zee</Speakers>
    <Section xmlns="b47a5aad-adfb-4dac-9d3f-47090e67d565">8, 1</Section>
  </documentManagement>
</p:properties>
</file>

<file path=customXml/itemProps1.xml><?xml version="1.0" encoding="utf-8"?>
<ds:datastoreItem xmlns:ds="http://schemas.openxmlformats.org/officeDocument/2006/customXml" ds:itemID="{0A91F9EE-688C-4D87-BD13-1BDDCA0F5BFA}"/>
</file>

<file path=customXml/itemProps2.xml><?xml version="1.0" encoding="utf-8"?>
<ds:datastoreItem xmlns:ds="http://schemas.openxmlformats.org/officeDocument/2006/customXml" ds:itemID="{30320945-32D1-4EB5-A568-B58B8481E451}"/>
</file>

<file path=customXml/itemProps3.xml><?xml version="1.0" encoding="utf-8"?>
<ds:datastoreItem xmlns:ds="http://schemas.openxmlformats.org/officeDocument/2006/customXml" ds:itemID="{F41762C5-7DAB-4795-86BD-793A00F75F11}"/>
</file>

<file path=docProps/app.xml><?xml version="1.0" encoding="utf-8"?>
<Properties xmlns="http://schemas.openxmlformats.org/officeDocument/2006/extended-properties" xmlns:vt="http://schemas.openxmlformats.org/officeDocument/2006/docPropsVTypes">
  <Template>2026Partneringconferencetemplate</Template>
  <TotalTime>188</TotalTime>
  <Words>435</Words>
  <Application>Microsoft Office PowerPoint</Application>
  <PresentationFormat>Custom</PresentationFormat>
  <Paragraphs>74</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MicrogrammaExtDBol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Van Zee, Joseph L (KYTC)</dc:creator>
  <cp:lastModifiedBy>Van Zee, Joseph L (KYTC)</cp:lastModifiedBy>
  <cp:revision>1</cp:revision>
  <dcterms:created xsi:type="dcterms:W3CDTF">2026-08-12T18:53:25Z</dcterms:created>
  <dcterms:modified xsi:type="dcterms:W3CDTF">2026-09-02T13:46:16Z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